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6" r:id="rId1"/>
  </p:sldMasterIdLst>
  <p:handoutMasterIdLst>
    <p:handoutMasterId r:id="rId6"/>
  </p:handoutMasterIdLst>
  <p:sldIdLst>
    <p:sldId id="256" r:id="rId2"/>
    <p:sldId id="275" r:id="rId3"/>
    <p:sldId id="292" r:id="rId4"/>
    <p:sldId id="293" r:id="rId5"/>
  </p:sldIdLst>
  <p:sldSz cx="12192000" cy="6858000"/>
  <p:notesSz cx="6858000" cy="9144000"/>
  <p:embeddedFontLst>
    <p:embeddedFont>
      <p:font typeface="나눔스퀘어_ac" panose="020B0600000101010101" pitchFamily="50" charset="-127"/>
      <p:regular r:id="rId7"/>
    </p:embeddedFont>
    <p:embeddedFont>
      <p:font typeface="나눔스퀘어_ac Light" panose="020B0600000101010101" pitchFamily="50" charset="-127"/>
      <p:regular r:id="rId8"/>
    </p:embeddedFont>
    <p:embeddedFont>
      <p:font typeface="맑은 고딕" panose="020B0503020000020004" pitchFamily="50" charset="-127"/>
      <p:regular r:id="rId9"/>
      <p:bold r:id="rId1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4"/>
    <a:srgbClr val="FDFDDF"/>
    <a:srgbClr val="525252"/>
    <a:srgbClr val="FCFBFA"/>
    <a:srgbClr val="F8F8F6"/>
    <a:srgbClr val="F4F3EE"/>
    <a:srgbClr val="E0E0D8"/>
    <a:srgbClr val="F4F3F2"/>
    <a:srgbClr val="F4F2F0"/>
    <a:srgbClr val="F1F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62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513BA-3E82-4812-9926-DD5B40EAAC2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C2647-C259-4EB5-84B8-93A3F8E54DE7}" type="datetimeFigureOut">
              <a:rPr lang="ko-KR" altLang="en-US" smtClean="0"/>
              <a:t>2019-11-13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866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82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62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534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7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00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433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400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056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153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865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11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1C398-EBCC-4210-8AFD-1D056CED0821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59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30218" y="4736379"/>
            <a:ext cx="1731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채식주의자</a:t>
            </a:r>
            <a:endParaRPr lang="en-US" altLang="ko-KR" sz="2800" dirty="0">
              <a:solidFill>
                <a:schemeClr val="accent5"/>
              </a:solidFill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  <a:p>
            <a:pPr algn="ctr"/>
            <a:r>
              <a:rPr lang="ko-KR" altLang="en-US" sz="2000" dirty="0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나무 불꽃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3" name="그래픽 2" descr="전나무">
            <a:extLst>
              <a:ext uri="{FF2B5EF4-FFF2-40B4-BE49-F238E27FC236}">
                <a16:creationId xmlns:a16="http://schemas.microsoft.com/office/drawing/2014/main" id="{9C150A47-FBFE-4373-A5FF-D35AEC521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83807" y="1930897"/>
            <a:ext cx="2024386" cy="202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0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352426" y="352426"/>
            <a:ext cx="666750" cy="6667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1131046" y="333376"/>
            <a:ext cx="3206327" cy="692780"/>
            <a:chOff x="1131046" y="400051"/>
            <a:chExt cx="3206327" cy="692780"/>
          </a:xfrm>
        </p:grpSpPr>
        <p:sp>
          <p:nvSpPr>
            <p:cNvPr id="7" name="TextBox 6"/>
            <p:cNvSpPr txBox="1"/>
            <p:nvPr/>
          </p:nvSpPr>
          <p:spPr>
            <a:xfrm>
              <a:off x="1131046" y="400051"/>
              <a:ext cx="3206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dirty="0">
                  <a:solidFill>
                    <a:schemeClr val="accent5"/>
                  </a:solidFill>
                  <a:latin typeface="나눔스퀘어_ac" panose="020B0600000101010101" pitchFamily="50" charset="-127"/>
                  <a:ea typeface="나눔스퀘어_ac" panose="020B0600000101010101" pitchFamily="50" charset="-127"/>
                </a:rPr>
                <a:t>중심인물</a:t>
              </a:r>
              <a:r>
                <a:rPr lang="en-US" altLang="ko-KR" sz="2800" dirty="0">
                  <a:solidFill>
                    <a:schemeClr val="accent5"/>
                  </a:solidFill>
                  <a:latin typeface="나눔스퀘어_ac" panose="020B0600000101010101" pitchFamily="50" charset="-127"/>
                  <a:ea typeface="나눔스퀘어_ac" panose="020B0600000101010101" pitchFamily="50" charset="-127"/>
                </a:rPr>
                <a:t>-</a:t>
              </a:r>
              <a:r>
                <a:rPr lang="ko-KR" altLang="en-US" sz="2800" dirty="0">
                  <a:solidFill>
                    <a:schemeClr val="accent5"/>
                  </a:solidFill>
                  <a:latin typeface="나눔스퀘어_ac" panose="020B0600000101010101" pitchFamily="50" charset="-127"/>
                  <a:ea typeface="나눔스퀘어_ac" panose="020B0600000101010101" pitchFamily="50" charset="-127"/>
                </a:rPr>
                <a:t>화자의 변화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50096" y="831221"/>
              <a:ext cx="18473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en-US" sz="110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2" name="타원 21"/>
          <p:cNvSpPr/>
          <p:nvPr/>
        </p:nvSpPr>
        <p:spPr>
          <a:xfrm>
            <a:off x="1686607" y="1670233"/>
            <a:ext cx="2449005" cy="24490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4963530" y="1670233"/>
            <a:ext cx="2449005" cy="24490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8240454" y="1670233"/>
            <a:ext cx="2449005" cy="24490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78147" y="2730374"/>
            <a:ext cx="594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&gt;&gt;</a:t>
            </a:r>
            <a:endParaRPr lang="ko-KR" altLang="en-US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55070" y="2738961"/>
            <a:ext cx="542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&gt;&gt;</a:t>
            </a:r>
            <a:endParaRPr lang="ko-KR" altLang="en-US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4757" y="2738961"/>
            <a:ext cx="1372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>
                <a:solidFill>
                  <a:schemeClr val="bg1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채식주의자</a:t>
            </a:r>
            <a:endParaRPr lang="ko-KR" altLang="en-US" dirty="0">
              <a:solidFill>
                <a:schemeClr val="bg1"/>
              </a:solidFill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58352" y="2710069"/>
            <a:ext cx="125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bg1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몽고반점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35276" y="2738961"/>
            <a:ext cx="125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bg1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나무 불꽃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9" name="그래픽 8" descr="전나무">
            <a:extLst>
              <a:ext uri="{FF2B5EF4-FFF2-40B4-BE49-F238E27FC236}">
                <a16:creationId xmlns:a16="http://schemas.microsoft.com/office/drawing/2014/main" id="{4AE1D351-E2D5-4EB4-AABE-C00CDD54F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833" y="452758"/>
            <a:ext cx="435936" cy="43593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143E53B-3427-48FA-9CEC-A116D49ED10F}"/>
              </a:ext>
            </a:extLst>
          </p:cNvPr>
          <p:cNvSpPr txBox="1"/>
          <p:nvPr/>
        </p:nvSpPr>
        <p:spPr>
          <a:xfrm>
            <a:off x="2292991" y="4452129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영혜의 남편</a:t>
            </a:r>
            <a:endParaRPr lang="en-US" altLang="ko-KR" dirty="0">
              <a:solidFill>
                <a:schemeClr val="accent5"/>
              </a:solidFill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  <a:p>
            <a:pPr algn="ctr"/>
            <a:r>
              <a:rPr lang="en-US" altLang="ko-KR" dirty="0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(</a:t>
            </a:r>
            <a:r>
              <a:rPr lang="ko-KR" altLang="en-US" dirty="0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정서방</a:t>
            </a:r>
            <a:r>
              <a:rPr lang="en-US" altLang="ko-KR" dirty="0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)</a:t>
            </a:r>
            <a:endParaRPr lang="ko-KR" altLang="en-US" dirty="0">
              <a:solidFill>
                <a:schemeClr val="accent5"/>
              </a:solidFill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4CDE33-6737-4758-890D-967E2A7909ED}"/>
              </a:ext>
            </a:extLst>
          </p:cNvPr>
          <p:cNvSpPr txBox="1"/>
          <p:nvPr/>
        </p:nvSpPr>
        <p:spPr>
          <a:xfrm>
            <a:off x="5486557" y="4452129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영혜의 형부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12FA60-ACEF-4926-92B7-1AD055ABDD15}"/>
              </a:ext>
            </a:extLst>
          </p:cNvPr>
          <p:cNvSpPr txBox="1"/>
          <p:nvPr/>
        </p:nvSpPr>
        <p:spPr>
          <a:xfrm>
            <a:off x="8763481" y="4452129"/>
            <a:ext cx="1402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영혜의 언니</a:t>
            </a:r>
            <a:endParaRPr lang="ko-KR" altLang="en-US" dirty="0">
              <a:solidFill>
                <a:schemeClr val="accent5"/>
              </a:solidFill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594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352426" y="352426"/>
            <a:ext cx="666750" cy="6667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1131046" y="333376"/>
            <a:ext cx="803425" cy="692780"/>
            <a:chOff x="1131046" y="400051"/>
            <a:chExt cx="803425" cy="692780"/>
          </a:xfrm>
        </p:grpSpPr>
        <p:sp>
          <p:nvSpPr>
            <p:cNvPr id="7" name="TextBox 6"/>
            <p:cNvSpPr txBox="1"/>
            <p:nvPr/>
          </p:nvSpPr>
          <p:spPr>
            <a:xfrm>
              <a:off x="1131046" y="400051"/>
              <a:ext cx="8034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dirty="0">
                  <a:solidFill>
                    <a:schemeClr val="accent5"/>
                  </a:solidFill>
                  <a:latin typeface="나눔스퀘어_ac" panose="020B0600000101010101" pitchFamily="50" charset="-127"/>
                  <a:ea typeface="나눔스퀘어_ac" panose="020B0600000101010101" pitchFamily="50" charset="-127"/>
                </a:rPr>
                <a:t>토론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50096" y="831221"/>
              <a:ext cx="18473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en-US" sz="110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9" name="그래픽 8" descr="전나무">
            <a:extLst>
              <a:ext uri="{FF2B5EF4-FFF2-40B4-BE49-F238E27FC236}">
                <a16:creationId xmlns:a16="http://schemas.microsoft.com/office/drawing/2014/main" id="{4AE1D351-E2D5-4EB4-AABE-C00CDD54F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833" y="452758"/>
            <a:ext cx="435936" cy="435936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1D48CF0-4D86-429D-AE98-0795C4EC0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영혜의 꿈 속 이미지에 대해 각자 해석해봅시다</a:t>
            </a:r>
            <a:r>
              <a:rPr lang="en-US" altLang="ko-KR" dirty="0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.</a:t>
            </a:r>
            <a:br>
              <a:rPr lang="en-US" altLang="ko-KR" dirty="0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</a:br>
            <a:endParaRPr lang="en-US" altLang="ko-KR" dirty="0">
              <a:solidFill>
                <a:schemeClr val="accent5"/>
              </a:solidFill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  <a:p>
            <a:pPr lvl="1"/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어두운 </a:t>
            </a:r>
            <a:r>
              <a:rPr lang="ko-KR" altLang="en-US" i="1" spc="300" dirty="0" err="1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숲이었어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아무도 </a:t>
            </a:r>
            <a:r>
              <a:rPr lang="ko-KR" altLang="en-US" i="1" spc="300" dirty="0" err="1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없었어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 err="1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뾰죽한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 잎이 돋은 나무들을 헤치느라고 얼굴에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팔에 상처가 </a:t>
            </a:r>
            <a:r>
              <a:rPr lang="ko-KR" altLang="en-US" i="1" spc="300" dirty="0" err="1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났어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혼자 길을 </a:t>
            </a:r>
            <a:r>
              <a:rPr lang="ko-KR" altLang="en-US" i="1" spc="300" dirty="0" err="1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잃었나봐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 err="1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무서웠어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 err="1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추웠어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얼어붙은 계곡을 하나 건너서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헛간 같은 밝은 건물을 </a:t>
            </a:r>
            <a:r>
              <a:rPr lang="ko-KR" altLang="en-US" i="1" spc="300" dirty="0" err="1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발견했어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거적때기를 걷고 들어간 순간 </a:t>
            </a:r>
            <a:r>
              <a:rPr lang="ko-KR" altLang="en-US" i="1" spc="300" dirty="0" err="1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봤어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수백개의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커다랗고 시뻘건 고깃덩어리들이 기다란 대막대들에 매달려 있는 걸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… (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중략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) …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그렇게 생생할 수 없어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이빨에 씹히던 날고기의 감촉이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 얼굴이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눈빛이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처음 보는 얼굴 같은데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분명 내 </a:t>
            </a:r>
            <a:r>
              <a:rPr lang="ko-KR" altLang="en-US" i="1" spc="300" dirty="0" err="1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얼굴이었어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아니야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거꾸로 수없이 봤던 얼굴 같은데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 얼굴이 </a:t>
            </a:r>
            <a:r>
              <a:rPr lang="ko-KR" altLang="en-US" i="1" spc="300" dirty="0" err="1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아니었어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설명할 수 없어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익숙하면서도 낯선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……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그 생생하고 이상한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끔찍하게 이상한 느낌을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(p.18)</a:t>
            </a:r>
          </a:p>
        </p:txBody>
      </p:sp>
    </p:spTree>
    <p:extLst>
      <p:ext uri="{BB962C8B-B14F-4D97-AF65-F5344CB8AC3E}">
        <p14:creationId xmlns:p14="http://schemas.microsoft.com/office/powerpoint/2010/main" val="3795464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352426" y="352426"/>
            <a:ext cx="666750" cy="6667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1131046" y="333376"/>
            <a:ext cx="803425" cy="692780"/>
            <a:chOff x="1131046" y="400051"/>
            <a:chExt cx="803425" cy="692780"/>
          </a:xfrm>
        </p:grpSpPr>
        <p:sp>
          <p:nvSpPr>
            <p:cNvPr id="7" name="TextBox 6"/>
            <p:cNvSpPr txBox="1"/>
            <p:nvPr/>
          </p:nvSpPr>
          <p:spPr>
            <a:xfrm>
              <a:off x="1131046" y="400051"/>
              <a:ext cx="8034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dirty="0">
                  <a:solidFill>
                    <a:schemeClr val="accent5"/>
                  </a:solidFill>
                  <a:latin typeface="나눔스퀘어_ac" panose="020B0600000101010101" pitchFamily="50" charset="-127"/>
                  <a:ea typeface="나눔스퀘어_ac" panose="020B0600000101010101" pitchFamily="50" charset="-127"/>
                </a:rPr>
                <a:t>토론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50096" y="831221"/>
              <a:ext cx="18473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en-US" sz="110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9" name="그래픽 8" descr="전나무">
            <a:extLst>
              <a:ext uri="{FF2B5EF4-FFF2-40B4-BE49-F238E27FC236}">
                <a16:creationId xmlns:a16="http://schemas.microsoft.com/office/drawing/2014/main" id="{4AE1D351-E2D5-4EB4-AABE-C00CDD54F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833" y="452758"/>
            <a:ext cx="435936" cy="435936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1D48CF0-4D86-429D-AE98-0795C4EC0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ko-KR" altLang="en-US" dirty="0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영혜가 나무가 되고 싶어하는 이유에 대해 생각해봅시다</a:t>
            </a:r>
            <a:r>
              <a:rPr lang="en-US" altLang="ko-KR" dirty="0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  <a:t>.</a:t>
            </a:r>
            <a:br>
              <a:rPr lang="en-US" altLang="ko-KR" dirty="0">
                <a:solidFill>
                  <a:schemeClr val="accent5"/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rPr>
            </a:br>
            <a:endParaRPr lang="en-US" altLang="ko-KR" dirty="0">
              <a:solidFill>
                <a:schemeClr val="accent5"/>
              </a:solidFill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  <a:p>
            <a:pPr lvl="1"/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나는 이제 동물이 아니야 언니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</a:t>
            </a:r>
            <a:b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</a:b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밥 같은 거 안 먹어도 돼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살 수 있어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햇빛만 있으면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</a:t>
            </a:r>
            <a:b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</a:br>
            <a:b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</a:b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그게 무슨 소리야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네가 정말 나무라고 되었다고 생각하는 거야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?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식물이 어떻게 말을 하니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어떻게 생각을 해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</a:t>
            </a:r>
            <a:b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</a:br>
            <a:b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</a:b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언니 말이 맞아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……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이제 곧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말도 생각도 모두 사라질 거야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금방이야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</a:t>
            </a:r>
            <a:b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</a:b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정말 금방이야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조금만 기다려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언니</a:t>
            </a:r>
            <a:r>
              <a:rPr lang="en-US" altLang="ko-KR" i="1" spc="300" dirty="0">
                <a:solidFill>
                  <a:schemeClr val="accent5"/>
                </a:solidFill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874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오늘의PPT색상테마068_003">
      <a:dk1>
        <a:srgbClr val="3A3838"/>
      </a:dk1>
      <a:lt1>
        <a:srgbClr val="FFFFFF"/>
      </a:lt1>
      <a:dk2>
        <a:srgbClr val="5D5B5B"/>
      </a:dk2>
      <a:lt2>
        <a:srgbClr val="F2F2F2"/>
      </a:lt2>
      <a:accent1>
        <a:srgbClr val="C87661"/>
      </a:accent1>
      <a:accent2>
        <a:srgbClr val="DF9D8C"/>
      </a:accent2>
      <a:accent3>
        <a:srgbClr val="FBD6C1"/>
      </a:accent3>
      <a:accent4>
        <a:srgbClr val="BB9F9E"/>
      </a:accent4>
      <a:accent5>
        <a:srgbClr val="8F807F"/>
      </a:accent5>
      <a:accent6>
        <a:srgbClr val="726564"/>
      </a:accent6>
      <a:hlink>
        <a:srgbClr val="757070"/>
      </a:hlink>
      <a:folHlink>
        <a:srgbClr val="757070"/>
      </a:folHlink>
    </a:clrScheme>
    <a:fontScheme name="free">
      <a:majorFont>
        <a:latin typeface="Arial"/>
        <a:ea typeface="나눔스퀘어라운드 Regular"/>
        <a:cs typeface=""/>
      </a:majorFont>
      <a:minorFont>
        <a:latin typeface="Arial"/>
        <a:ea typeface="나눔스퀘어라운드 Regular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1509</TotalTime>
  <Words>80</Words>
  <Application>Microsoft Office PowerPoint</Application>
  <PresentationFormat>와이드스크린</PresentationFormat>
  <Paragraphs>22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나눔스퀘어_ac</vt:lpstr>
      <vt:lpstr>Arial</vt:lpstr>
      <vt:lpstr>나눔스퀘어_ac Light</vt:lpstr>
      <vt:lpstr>맑은 고딕</vt:lpstr>
      <vt:lpstr>Wingdings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Saebyeol Yu</dc:creator>
  <cp:lastModifiedBy>임윤정</cp:lastModifiedBy>
  <cp:revision>150</cp:revision>
  <dcterms:created xsi:type="dcterms:W3CDTF">2015-01-21T11:35:38Z</dcterms:created>
  <dcterms:modified xsi:type="dcterms:W3CDTF">2019-11-13T08:36:06Z</dcterms:modified>
</cp:coreProperties>
</file>