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46F260-D21D-4CBC-9A3B-F7E1197D0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BA5C995-29D3-42FA-9F78-FD7D28C2D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6FC54FD-9CFE-43BC-A2F9-3FEC75D0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DFF3-0B86-4F9B-9C02-2884772CB0DF}" type="datetimeFigureOut">
              <a:rPr lang="en-US" altLang="ko-KR" smtClean="0"/>
              <a:t>5/8/2018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D1E80CE-0B22-43B1-A5E9-2268125AF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A3316C4-C21F-461A-B1BC-E561BBFF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0139-7251-4F64-B290-CD719C8BD217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160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AB7397-9E8A-4BDE-BD1D-01AE35628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5F482C5-6B60-48E5-A5C8-9AED5E72F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FF035E-D0E1-4BAF-BE84-4880F08A9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DFF3-0B86-4F9B-9C02-2884772CB0DF}" type="datetimeFigureOut">
              <a:rPr lang="en-US" altLang="ko-KR" smtClean="0"/>
              <a:t>5/8/2018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32117B-9CEB-4ADB-98CA-F0D2332BB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CECA179-6C3E-44E0-9A48-3579CA322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0139-7251-4F64-B290-CD719C8BD217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894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B4E4D7C-F0F7-4D09-9B6C-7B9F97D142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C02E948-122C-42B4-9447-301DAEEAD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204746B-414C-40FD-BE5F-087BF74EA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DFF3-0B86-4F9B-9C02-2884772CB0DF}" type="datetimeFigureOut">
              <a:rPr lang="en-US" altLang="ko-KR" smtClean="0"/>
              <a:t>5/8/2018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0F5639F-9CBA-4359-9A44-4F1AB4DC2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0F8A7FB-6CBF-41FA-BB74-5ABE820D4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0139-7251-4F64-B290-CD719C8BD217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93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DCAB15-F4FF-4409-8528-7C3FA58DD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F1F2754-DF14-403A-A6DA-03C55863D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5DC8EED-6E54-4634-887B-88EC45CC2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DFF3-0B86-4F9B-9C02-2884772CB0DF}" type="datetimeFigureOut">
              <a:rPr lang="en-US" altLang="ko-KR" smtClean="0"/>
              <a:t>5/8/2018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80E55B8-0FF1-4C23-87EF-4D2526918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CEF56CC-C7C1-4049-B548-DA923AA26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0139-7251-4F64-B290-CD719C8BD217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353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6E48BF-D2F6-4059-8DE1-96D26FFF4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949D653-4BED-43CF-A045-F6157F027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3D004AA-B751-45A8-A3EA-DD87487A9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DFF3-0B86-4F9B-9C02-2884772CB0DF}" type="datetimeFigureOut">
              <a:rPr lang="en-US" altLang="ko-KR" smtClean="0"/>
              <a:t>5/8/2018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666D27A-84A1-48E5-914D-B2E59C30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557536F-31E3-430F-BFC9-B934A7DF4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0139-7251-4F64-B290-CD719C8BD217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825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64A5AC-2A13-4D76-B53C-B391DBA77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8952D2C-4D47-42DD-AD2B-1DBA11DBD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FAF85D1-6A93-43E9-8ECE-C9BBAA855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D7ED63D-A7BA-43CA-95A2-EEB2DE26F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DFF3-0B86-4F9B-9C02-2884772CB0DF}" type="datetimeFigureOut">
              <a:rPr lang="en-US" altLang="ko-KR" smtClean="0"/>
              <a:t>5/8/2018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A59394D-FBC5-488A-9449-1F1864903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E00466E-5C6A-4D11-A232-D83468B3C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0139-7251-4F64-B290-CD719C8BD217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568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5D6F56-D854-43C3-8660-6467A267A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14D337D-5D77-4453-B299-8F1A65BE8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E36ECD2-C635-423B-80ED-753949AEE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3C78E78-959C-425A-89D6-86BCD08D97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647EC24-5F9C-4829-92E8-08F821D81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D27320E-B21D-4571-ADCB-17DCBBA13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DFF3-0B86-4F9B-9C02-2884772CB0DF}" type="datetimeFigureOut">
              <a:rPr lang="en-US" altLang="ko-KR" smtClean="0"/>
              <a:t>5/8/2018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5840ACF-C531-41B7-A07A-FA22F2503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8892E88-7C61-4E1A-B8A9-F343E7724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0139-7251-4F64-B290-CD719C8BD217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33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5FC169-2981-4F2A-B20C-2FE3CF5C4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7661137-6D0B-44DF-B620-578E170A3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DFF3-0B86-4F9B-9C02-2884772CB0DF}" type="datetimeFigureOut">
              <a:rPr lang="en-US" altLang="ko-KR" smtClean="0"/>
              <a:t>5/8/2018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2A8C7F9-5EE4-4668-9AF1-86A70A320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F4A0985-CAAF-4728-B447-7785A0780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0139-7251-4F64-B290-CD719C8BD217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722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3FF9072-FE06-44CA-947E-61A41524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DFF3-0B86-4F9B-9C02-2884772CB0DF}" type="datetimeFigureOut">
              <a:rPr lang="en-US" altLang="ko-KR" smtClean="0"/>
              <a:t>5/8/2018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24373E8-8318-4AA8-B516-C531DC607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9BCAF64-4EBE-45FB-AA73-ED19553D5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0139-7251-4F64-B290-CD719C8BD217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399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EFF2E5-B2FF-4132-9C56-F7CC761E7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F7EF2C3-D83B-40EC-8F5E-14342884F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8C8001C-2803-445B-9E35-566C7F6A2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1765C36-2D95-410E-A2ED-7DECB06B0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DFF3-0B86-4F9B-9C02-2884772CB0DF}" type="datetimeFigureOut">
              <a:rPr lang="en-US" altLang="ko-KR" smtClean="0"/>
              <a:t>5/8/2018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501677D-94B3-4844-A95E-F17FE77D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05892A6-BD8B-41DB-A00C-27C9C48C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0139-7251-4F64-B290-CD719C8BD217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267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A2B775-A5E0-4E67-95A8-4C6F9808E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4BFC794-D691-4482-ABF9-E6C5938001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698534B-E50A-4C4F-956E-8CEAAD100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499A6A2-E414-4F2A-A0AA-9D3BFB75A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DFF3-0B86-4F9B-9C02-2884772CB0DF}" type="datetimeFigureOut">
              <a:rPr lang="en-US" altLang="ko-KR" smtClean="0"/>
              <a:t>5/8/2018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97B1ACB-F748-4588-98A8-CCFDE7B00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2AA213D-DD4A-413C-A486-96D8B43AB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0139-7251-4F64-B290-CD719C8BD217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504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3355CEC-052D-4F41-863B-C9A27F87F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0973D48-2C63-4BF4-AE0D-D0B1DFC90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009BCE4-1B92-4B27-8DFD-0E09C9C79F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ADFF3-0B86-4F9B-9C02-2884772CB0DF}" type="datetimeFigureOut">
              <a:rPr lang="en-US" altLang="ko-KR" smtClean="0"/>
              <a:t>5/8/2018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FA6D9F-6B30-4225-B638-5BA91F8D11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B323416-22E3-4CED-A26B-8167791FED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B0139-7251-4F64-B290-CD719C8BD217}" type="slidenum">
              <a:rPr lang="en-US" altLang="ko-KR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23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4">
            <a:extLst>
              <a:ext uri="{FF2B5EF4-FFF2-40B4-BE49-F238E27FC236}">
                <a16:creationId xmlns:a16="http://schemas.microsoft.com/office/drawing/2014/main" id="{010897D9-44B3-4200-B345-E5162516C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C932A5DB-A995-4F7D-8F79-0C545992F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57264"/>
          </a:xfrm>
        </p:spPr>
        <p:txBody>
          <a:bodyPr/>
          <a:lstStyle/>
          <a:p>
            <a:r>
              <a:rPr lang="ko" altLang="en-US" sz="9600" b="1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파피용</a:t>
            </a:r>
            <a:br>
              <a:rPr lang="en-US" altLang="ko" b="1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</a:br>
            <a:r>
              <a:rPr lang="ko" altLang="en-US" sz="4800" b="1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베르나르 베르베르</a:t>
            </a:r>
            <a:endParaRPr lang="ko-KR" altLang="en-US" sz="4800" b="1" dirty="0">
              <a:solidFill>
                <a:schemeClr val="bg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B5EBFA7-BC86-42AA-98D7-F81A94935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64440"/>
            <a:ext cx="9144000" cy="893360"/>
          </a:xfrm>
        </p:spPr>
        <p:txBody>
          <a:bodyPr>
            <a:normAutofit/>
          </a:bodyPr>
          <a:lstStyle/>
          <a:p>
            <a:r>
              <a:rPr lang="en-US" altLang="ko" sz="2800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&lt;</a:t>
            </a:r>
            <a:r>
              <a:rPr lang="ko" altLang="en-US" sz="2800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 조하연 </a:t>
            </a:r>
            <a:r>
              <a:rPr lang="en-US" altLang="ko" sz="2800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&gt;</a:t>
            </a:r>
            <a:endParaRPr lang="ko-KR" altLang="en-US" sz="2800" dirty="0">
              <a:solidFill>
                <a:schemeClr val="bg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528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DC48D10C-A636-498D-B65A-B73696934A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6" name="그림 6">
            <a:extLst>
              <a:ext uri="{FF2B5EF4-FFF2-40B4-BE49-F238E27FC236}">
                <a16:creationId xmlns:a16="http://schemas.microsoft.com/office/drawing/2014/main" id="{5C7B854C-7EE3-4383-BB1D-B330907D78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048" y="1036035"/>
            <a:ext cx="3067903" cy="47859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6748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6C276EC6-4DB2-4F7A-A97A-068BCEB26A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5E1DC3BB-648B-483D-9D53-0966B7728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" altLang="en-US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저자소개</a:t>
            </a:r>
            <a:endParaRPr lang="ko-KR" altLang="en-US" dirty="0">
              <a:solidFill>
                <a:schemeClr val="bg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49E63A3-18DA-421C-9E85-C9B6B5B560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" altLang="en-US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프랑스인</a:t>
            </a:r>
            <a:endParaRPr lang="en-US" altLang="ko" dirty="0">
              <a:solidFill>
                <a:schemeClr val="bg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r>
              <a:rPr lang="ko" altLang="en-US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법학전공</a:t>
            </a:r>
            <a:r>
              <a:rPr lang="en-US" altLang="ko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,</a:t>
            </a:r>
            <a:r>
              <a:rPr lang="ko" altLang="en-US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 국립 언론 학교에서 저널리즘 공부</a:t>
            </a:r>
            <a:endParaRPr lang="en-US" altLang="ko" dirty="0">
              <a:solidFill>
                <a:schemeClr val="bg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r>
              <a:rPr lang="ko-KR" altLang="en-US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열네 살 때부터 쓰기 시작한 거대한 잡동사니의 창고이면서 그의 보물 상자이기도 한</a:t>
            </a:r>
            <a:r>
              <a:rPr lang="en-US" altLang="ko-KR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『</a:t>
            </a:r>
            <a:r>
              <a:rPr lang="ko-KR" altLang="en-US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상대적이며 절대적인 지식의 백과사전</a:t>
            </a:r>
            <a:r>
              <a:rPr lang="en-US" altLang="ko-KR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』</a:t>
            </a:r>
          </a:p>
          <a:p>
            <a:r>
              <a:rPr lang="en-US" altLang="ko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1991</a:t>
            </a:r>
            <a:r>
              <a:rPr lang="ko" altLang="en-US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년 </a:t>
            </a:r>
            <a:r>
              <a:rPr lang="en-US" altLang="ko-KR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『</a:t>
            </a:r>
            <a:r>
              <a:rPr lang="ko" altLang="en-US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개미</a:t>
            </a:r>
            <a:r>
              <a:rPr lang="en-US" altLang="ko-KR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』</a:t>
            </a:r>
            <a:r>
              <a:rPr lang="ko" altLang="en-US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로 데뷔</a:t>
            </a:r>
            <a:endParaRPr lang="en-US" altLang="ko" dirty="0">
              <a:solidFill>
                <a:schemeClr val="bg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  <a:p>
            <a:endParaRPr lang="en-US" altLang="ko-KR" dirty="0">
              <a:solidFill>
                <a:schemeClr val="bg1"/>
              </a:solidFill>
              <a:effectLst/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pic>
        <p:nvPicPr>
          <p:cNvPr id="8" name="그림 8">
            <a:extLst>
              <a:ext uri="{FF2B5EF4-FFF2-40B4-BE49-F238E27FC236}">
                <a16:creationId xmlns:a16="http://schemas.microsoft.com/office/drawing/2014/main" id="{22786F44-1FFF-40D5-B1DE-60E3AA40560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296" y="1825625"/>
            <a:ext cx="4285408" cy="4351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17978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4">
            <a:extLst>
              <a:ext uri="{FF2B5EF4-FFF2-40B4-BE49-F238E27FC236}">
                <a16:creationId xmlns:a16="http://schemas.microsoft.com/office/drawing/2014/main" id="{51175B80-0F8D-4D0D-A5D3-C5525D5BFF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0CD15C38-54F7-46CB-A81C-A52619FF0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" altLang="en-US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줄거리</a:t>
            </a:r>
            <a:endParaRPr lang="ko-KR" altLang="en-US" dirty="0">
              <a:solidFill>
                <a:schemeClr val="bg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1412C94-567A-4E40-A3C7-314287F10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 anchor="ctr">
            <a:normAutofit/>
          </a:bodyPr>
          <a:lstStyle/>
          <a:p>
            <a:pPr marL="0" indent="0">
              <a:buNone/>
            </a:pPr>
            <a:r>
              <a:rPr lang="ko-KR" altLang="en-US" sz="3200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햇살돛으로 움직이는 우주 범선에 관한 이야기다</a:t>
            </a:r>
            <a:r>
              <a:rPr lang="en-US" altLang="ko-KR" sz="3200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. </a:t>
            </a:r>
            <a:r>
              <a:rPr lang="ko-KR" altLang="en-US" sz="3200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지구가 위태롭다</a:t>
            </a:r>
            <a:r>
              <a:rPr lang="en-US" altLang="ko-KR" sz="3200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. </a:t>
            </a:r>
            <a:r>
              <a:rPr lang="ko-KR" altLang="en-US" sz="3200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인류는 멸종의 위기에 처해 있다</a:t>
            </a:r>
            <a:r>
              <a:rPr lang="en-US" altLang="ko-KR" sz="3200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. </a:t>
            </a:r>
            <a:r>
              <a:rPr lang="ko-KR" altLang="en-US" sz="3200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이런 인류를 구하기 위해 한 항공 우주 엔지니어가 태양빛을 추진 동력으로 움직이는 거대한 우주선에 </a:t>
            </a:r>
            <a:r>
              <a:rPr lang="en-US" altLang="ko-KR" sz="3200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14</a:t>
            </a:r>
            <a:r>
              <a:rPr lang="ko-KR" altLang="en-US" sz="3200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만 </a:t>
            </a:r>
            <a:r>
              <a:rPr lang="en-US" altLang="ko-KR" sz="3200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4</a:t>
            </a:r>
            <a:r>
              <a:rPr lang="ko-KR" altLang="en-US" sz="3200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천 명의 지구인을 태우겠다는 실현 불가능해 보이는 꿈을 꾼다</a:t>
            </a:r>
            <a:r>
              <a:rPr lang="en-US" altLang="ko-KR" sz="3200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. </a:t>
            </a:r>
            <a:r>
              <a:rPr lang="ko-KR" altLang="en-US" sz="3200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여행 기간 </a:t>
            </a:r>
            <a:r>
              <a:rPr lang="en-US" altLang="ko-KR" sz="3200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1251</a:t>
            </a:r>
            <a:r>
              <a:rPr lang="ko-KR" altLang="en-US" sz="3200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년</a:t>
            </a:r>
            <a:r>
              <a:rPr lang="en-US" altLang="ko-KR" sz="3200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sz="3200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거리 </a:t>
            </a:r>
            <a:r>
              <a:rPr lang="en-US" altLang="ko-KR" sz="3200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20</a:t>
            </a:r>
            <a:r>
              <a:rPr lang="ko-KR" altLang="en-US" sz="3200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조 킬로미터</a:t>
            </a:r>
            <a:r>
              <a:rPr lang="en-US" altLang="ko-KR" sz="3200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, 40</a:t>
            </a:r>
            <a:r>
              <a:rPr lang="ko-KR" altLang="en-US" sz="3200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제곱킬로미터 넓이의 돛을 달고 미지의 별을 향해 날아오르는 우주 범선</a:t>
            </a:r>
            <a:r>
              <a:rPr lang="en-US" altLang="ko-KR" sz="3200" dirty="0">
                <a:solidFill>
                  <a:schemeClr val="bg1"/>
                </a:solidFill>
                <a:effectLst/>
                <a:latin typeface="MD개성체" panose="02020603020101020101" pitchFamily="18" charset="-127"/>
                <a:ea typeface="MD개성체" panose="02020603020101020101" pitchFamily="18" charset="-127"/>
              </a:rPr>
              <a:t>. </a:t>
            </a:r>
            <a:endParaRPr lang="ko-KR" altLang="en-US" sz="3200" dirty="0">
              <a:solidFill>
                <a:schemeClr val="bg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7835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14FBEDA8-3E2E-4CCD-8271-F5DF879F7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4022B8B0-CB6B-4BCD-93FD-B4A3F8FD2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7"/>
            <a:ext cx="10515600" cy="1325563"/>
          </a:xfrm>
        </p:spPr>
        <p:txBody>
          <a:bodyPr>
            <a:normAutofit/>
          </a:bodyPr>
          <a:lstStyle/>
          <a:p>
            <a:r>
              <a:rPr lang="ko" altLang="en-US" sz="3600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지구에 살고있는 당신에게 파피용을 타라고 한다면</a:t>
            </a:r>
            <a:r>
              <a:rPr lang="en-US" altLang="ko" sz="3600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?</a:t>
            </a:r>
            <a:endParaRPr lang="ko-KR" altLang="en-US" sz="3600" dirty="0">
              <a:solidFill>
                <a:schemeClr val="bg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641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14FBEDA8-3E2E-4CCD-8271-F5DF879F7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4022B8B0-CB6B-4BCD-93FD-B4A3F8FD2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" altLang="en-US" sz="4000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성선설</a:t>
            </a:r>
            <a:r>
              <a:rPr lang="en-US" altLang="ko" sz="4000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?</a:t>
            </a:r>
            <a:r>
              <a:rPr lang="ko" altLang="en-US" sz="4000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 성악설</a:t>
            </a:r>
            <a:r>
              <a:rPr lang="en-US" altLang="ko" sz="4000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?</a:t>
            </a:r>
            <a:endParaRPr lang="ko-KR" altLang="en-US" sz="4000" dirty="0">
              <a:solidFill>
                <a:schemeClr val="bg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7606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14FBEDA8-3E2E-4CCD-8271-F5DF879F7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4022B8B0-CB6B-4BCD-93FD-B4A3F8FD2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ko" altLang="en-US" sz="4000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낙원은 존재할 수 있을까</a:t>
            </a:r>
            <a:r>
              <a:rPr lang="en-US" altLang="ko" sz="4000" dirty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?</a:t>
            </a:r>
            <a:endParaRPr lang="ko-KR" altLang="en-US" sz="4000" dirty="0">
              <a:solidFill>
                <a:schemeClr val="bg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3558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와이드스크린</PresentationFormat>
  <Slides>7</Slides>
  <Notes>0</Notes>
  <HiddenSlides>0</HiddenSlide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파피용 베르나르 베르베르</vt:lpstr>
      <vt:lpstr>PowerPoint 프레젠테이션</vt:lpstr>
      <vt:lpstr>저자소개</vt:lpstr>
      <vt:lpstr>줄거리</vt:lpstr>
      <vt:lpstr>지구에 살고있는 당신에게 파피용을 타라고 한다면?</vt:lpstr>
      <vt:lpstr>성선설? 성악설?</vt:lpstr>
      <vt:lpstr>낙원은 존재할 수 있을까?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파피용 베르나르 베르베르</dc:title>
  <cp:revision>2</cp:revision>
  <dcterms:modified xsi:type="dcterms:W3CDTF">2018-05-08T11:05:39Z</dcterms:modified>
</cp:coreProperties>
</file>