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Economica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Economica-bold.fntdata"/><Relationship Id="rId16" Type="http://schemas.openxmlformats.org/officeDocument/2006/relationships/font" Target="fonts/Economica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Economica-boldItalic.fntdata"/><Relationship Id="rId6" Type="http://schemas.openxmlformats.org/officeDocument/2006/relationships/slide" Target="slides/slide1.xml"/><Relationship Id="rId18" Type="http://schemas.openxmlformats.org/officeDocument/2006/relationships/font" Target="fonts/Economica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youtu.be/kf4PgEVAJKw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book.naver.com/bookdb/book_detail.nhn?bid=5434019" TargetMode="External"/><Relationship Id="rId4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2742325" y="1163400"/>
            <a:ext cx="3752700" cy="195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꾸뻬 씨의 행복 여행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32183303 이시윤 독수리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끝.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꾸뻬 씨의 행복여행 (영화)</a:t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ko" sz="2800" u="sng">
                <a:solidFill>
                  <a:schemeClr val="hlink"/>
                </a:solidFill>
                <a:hlinkClick r:id="rId3"/>
              </a:rPr>
              <a:t>https://youtu.be/kf4PgEVAJKw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프랑수아 를로르</a:t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63525" y="1415500"/>
            <a:ext cx="4689300" cy="349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1400">
                <a:solidFill>
                  <a:srgbClr val="FFFFFF"/>
                </a:solidFill>
                <a:latin typeface="Economica"/>
                <a:ea typeface="Economica"/>
                <a:cs typeface="Economica"/>
                <a:sym typeface="Economica"/>
              </a:rPr>
              <a:t>프랑수아 를로르(Francois Lelord, 1953~)는 프랑스 파리에서 태어났다. 1985년 정신과 전문의 자격을 취득하고 파리 르네 데카르트 대학 병원에서 정신과 과장으로 근무했다. 건축과 회화, 문학 등 다방면에 관심을 가진 그는 현대인들의 정신질환을 치유하기 위한 또 다른 방법으로 글쓰기를 시작하고, 2002년 자신의 임상 경험을 바탕으로 한 『엑또르 씨의 행복 여행』(국내에는 ‘꾸뻬 씨’로 소개되었다)을 출간했다. 행복의 의미를 찾아 떠난 이 정신과 의사의 이야기는 출간과 동시에 유럽에서 베스트셀러 순위에 오르며 전 세계 12개 국에서 소개되었다. 2006년 9월에는 세 번째 시리즈 『</a:t>
            </a:r>
            <a:r>
              <a:rPr lang="ko" sz="1400" u="sng">
                <a:solidFill>
                  <a:schemeClr val="hlink"/>
                </a:solidFill>
                <a:latin typeface="Economica"/>
                <a:ea typeface="Economica"/>
                <a:cs typeface="Economica"/>
                <a:sym typeface="Economica"/>
                <a:hlinkClick r:id="rId3"/>
              </a:rPr>
              <a:t>엑또르 씨의 시간 여행</a:t>
            </a:r>
            <a:r>
              <a:rPr lang="ko" sz="1400">
                <a:solidFill>
                  <a:srgbClr val="FFFFFF"/>
                </a:solidFill>
                <a:latin typeface="Economica"/>
                <a:ea typeface="Economica"/>
                <a:cs typeface="Economica"/>
                <a:sym typeface="Economica"/>
              </a:rPr>
              <a:t>(Le nouveau voyage d'Hector a la recherche du temps qui passe)』이 출간돼 전 세계의 엑또르 팬들을 설레게 하고 있다. (출처: 네이버 지식배과)</a:t>
            </a:r>
            <a:r>
              <a:rPr lang="ko" sz="900">
                <a:solidFill>
                  <a:srgbClr val="000000"/>
                </a:solidFill>
                <a:latin typeface="Dotum"/>
                <a:ea typeface="Dotum"/>
                <a:cs typeface="Dotum"/>
                <a:sym typeface="Dotum"/>
              </a:rPr>
              <a:t>)</a:t>
            </a:r>
            <a:endParaRPr sz="900">
              <a:solidFill>
                <a:srgbClr val="000000"/>
              </a:solidFill>
              <a:latin typeface="Dotum"/>
              <a:ea typeface="Dotum"/>
              <a:cs typeface="Dotum"/>
              <a:sym typeface="Dotum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pic>
        <p:nvPicPr>
          <p:cNvPr id="68" name="Shape 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04048" y="1545075"/>
            <a:ext cx="2751350" cy="298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행복을 위해 떠나는 꾸뻬 씨.</a:t>
            </a:r>
            <a:endParaRPr/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707575"/>
            <a:ext cx="8520600" cy="215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ko" sz="3000"/>
              <a:t>“ 이제 꾸뻬는 여러 나라를 여행할 것이고, 세상 모듯 곳에서 무엇이 사람들을 행복하게 하고 무엇이 불행하게 하는가를 발견하고자 할 것이다.”</a:t>
            </a: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행복을 찾고, 배우는 꾸뻬 씨.</a:t>
            </a:r>
            <a:endParaRPr/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19100" lvl="0" marL="457200" rtl="0" algn="ctr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ko" sz="3000"/>
              <a:t>행복의 첫번째 비밀은 자신을 다른 사람과 비교하지 않는 것이다.</a:t>
            </a:r>
            <a:endParaRPr sz="3000"/>
          </a:p>
          <a:p>
            <a:pPr indent="-419100" lvl="0" marL="457200" rtl="0" algn="ctr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ko" sz="3000"/>
              <a:t>행복은 때때로 뜻밖에 찾아온다….</a:t>
            </a:r>
            <a:endParaRPr sz="3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행복의 관문 5가지.</a:t>
            </a:r>
            <a:endParaRPr/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311700" y="1792050"/>
            <a:ext cx="8520600" cy="186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3000"/>
              <a:t>“우정, 사랑, 나눔, 다른 사람들의 행복과 불행에 주의를 기울이는 것, 자신이 다른 사람들에게 쓸모가 있다고 느끼는 것이지.”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토의1.</a:t>
            </a:r>
            <a:endParaRPr/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ko" sz="3000"/>
              <a:t>“당신만의 행복의 비결이 있다면?”</a:t>
            </a:r>
            <a:endParaRPr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토의2.</a:t>
            </a:r>
            <a:endParaRPr/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ko" sz="3000"/>
              <a:t> “행복은 목적이 아니고 순간이다?”</a:t>
            </a:r>
            <a:endParaRPr sz="3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토의3.</a:t>
            </a:r>
            <a:endParaRPr/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ko" sz="3000"/>
              <a:t>“행복한가요?”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