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191" y="868031"/>
            <a:ext cx="10993549" cy="1475013"/>
          </a:xfrm>
        </p:spPr>
        <p:txBody>
          <a:bodyPr>
            <a:normAutofit/>
          </a:bodyPr>
          <a:lstStyle/>
          <a:p>
            <a:r>
              <a:rPr lang="ko-KR" altLang="en-US" sz="6600" dirty="0" err="1" smtClean="0"/>
              <a:t>가면산장</a:t>
            </a:r>
            <a:r>
              <a:rPr lang="ko-KR" altLang="en-US" sz="6600" dirty="0" smtClean="0"/>
              <a:t> 살인사건 </a:t>
            </a:r>
            <a:endParaRPr lang="ko-KR" altLang="en-US" sz="66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944" y="2343044"/>
            <a:ext cx="3242056" cy="386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78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600" dirty="0" smtClean="0"/>
              <a:t>등장인물 </a:t>
            </a:r>
            <a:endParaRPr lang="ko-KR" altLang="en-US" sz="6600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>
          <a:xfrm>
            <a:off x="581192" y="2332896"/>
            <a:ext cx="11029615" cy="3678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3600" dirty="0" smtClean="0"/>
              <a:t> </a:t>
            </a:r>
            <a:r>
              <a:rPr lang="en-US" altLang="ko-KR" sz="3600" dirty="0"/>
              <a:t>-</a:t>
            </a:r>
            <a:r>
              <a:rPr lang="ko-KR" altLang="en-US" sz="3600" dirty="0" smtClean="0"/>
              <a:t>산장에 모인 </a:t>
            </a:r>
            <a:r>
              <a:rPr lang="en-US" altLang="ko-KR" sz="3600" dirty="0" smtClean="0"/>
              <a:t>8</a:t>
            </a:r>
            <a:r>
              <a:rPr lang="ko-KR" altLang="en-US" sz="3600" dirty="0" smtClean="0"/>
              <a:t>명의 사람들 </a:t>
            </a:r>
            <a:endParaRPr lang="en-US" altLang="ko-KR" sz="3600" dirty="0" smtClean="0"/>
          </a:p>
          <a:p>
            <a:pPr marL="0" indent="0">
              <a:buNone/>
            </a:pPr>
            <a:r>
              <a:rPr lang="ko-KR" altLang="en-US" sz="3600" dirty="0" err="1" smtClean="0"/>
              <a:t>노부히코</a:t>
            </a:r>
            <a:r>
              <a:rPr lang="en-US" altLang="ko-KR" sz="3600" dirty="0" smtClean="0"/>
              <a:t>, </a:t>
            </a:r>
            <a:r>
              <a:rPr lang="ko-KR" altLang="en-US" sz="3600" dirty="0" err="1" smtClean="0"/>
              <a:t>아쓰코</a:t>
            </a:r>
            <a:r>
              <a:rPr lang="en-US" altLang="ko-KR" sz="3600" dirty="0" smtClean="0"/>
              <a:t>, </a:t>
            </a:r>
            <a:r>
              <a:rPr lang="ko-KR" altLang="en-US" sz="3600" dirty="0" err="1" smtClean="0"/>
              <a:t>레이코</a:t>
            </a:r>
            <a:r>
              <a:rPr lang="en-US" altLang="ko-KR" sz="3600" dirty="0" smtClean="0"/>
              <a:t>, </a:t>
            </a:r>
            <a:r>
              <a:rPr lang="ko-KR" altLang="en-US" sz="3600" dirty="0" err="1" smtClean="0"/>
              <a:t>도시아키</a:t>
            </a:r>
            <a:r>
              <a:rPr lang="en-US" altLang="ko-KR" sz="3600" dirty="0" smtClean="0"/>
              <a:t>, </a:t>
            </a:r>
            <a:r>
              <a:rPr lang="ko-KR" altLang="en-US" sz="3600" dirty="0" err="1" smtClean="0"/>
              <a:t>게이코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, </a:t>
            </a:r>
            <a:r>
              <a:rPr lang="ko-KR" altLang="en-US" sz="3600" dirty="0" err="1" smtClean="0"/>
              <a:t>다카유키</a:t>
            </a:r>
            <a:r>
              <a:rPr lang="en-US" altLang="ko-KR" sz="3600" dirty="0" smtClean="0"/>
              <a:t>, </a:t>
            </a:r>
            <a:r>
              <a:rPr lang="ko-KR" altLang="en-US" sz="3600" dirty="0" smtClean="0"/>
              <a:t>기도 </a:t>
            </a:r>
            <a:r>
              <a:rPr lang="en-US" altLang="ko-KR" sz="3600" dirty="0" smtClean="0"/>
              <a:t>, </a:t>
            </a:r>
            <a:r>
              <a:rPr lang="ko-KR" altLang="en-US" sz="3600" dirty="0" err="1" smtClean="0"/>
              <a:t>유키에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( </a:t>
            </a:r>
            <a:r>
              <a:rPr lang="ko-KR" altLang="en-US" sz="3600" dirty="0" smtClean="0"/>
              <a:t>모두 </a:t>
            </a:r>
            <a:r>
              <a:rPr lang="ko-KR" altLang="en-US" sz="3600" dirty="0" err="1" smtClean="0"/>
              <a:t>도모미의</a:t>
            </a:r>
            <a:r>
              <a:rPr lang="ko-KR" altLang="en-US" sz="3600" dirty="0" smtClean="0"/>
              <a:t> 지인들</a:t>
            </a:r>
            <a:r>
              <a:rPr lang="en-US" altLang="ko-KR" sz="3600" dirty="0" smtClean="0"/>
              <a:t>)</a:t>
            </a:r>
          </a:p>
          <a:p>
            <a:pPr marL="0" indent="0">
              <a:buNone/>
            </a:pPr>
            <a:endParaRPr lang="en-US" altLang="ko-KR" sz="3600" dirty="0" smtClean="0"/>
          </a:p>
          <a:p>
            <a:pPr marL="0" indent="0">
              <a:buNone/>
            </a:pPr>
            <a:r>
              <a:rPr lang="en-US" altLang="ko-KR" sz="3600" dirty="0" smtClean="0"/>
              <a:t>-</a:t>
            </a:r>
            <a:r>
              <a:rPr lang="ko-KR" altLang="en-US" sz="3600" dirty="0" smtClean="0"/>
              <a:t>도둑</a:t>
            </a:r>
            <a:endParaRPr lang="en-US" altLang="ko-KR" sz="3600" dirty="0" smtClean="0"/>
          </a:p>
          <a:p>
            <a:pPr marL="0" indent="0">
              <a:buNone/>
            </a:pPr>
            <a:r>
              <a:rPr lang="ko-KR" altLang="en-US" sz="3600" dirty="0" smtClean="0"/>
              <a:t>진과 </a:t>
            </a:r>
            <a:r>
              <a:rPr lang="ko-KR" altLang="en-US" sz="3600" dirty="0" err="1" smtClean="0"/>
              <a:t>다구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,</a:t>
            </a:r>
            <a:r>
              <a:rPr lang="ko-KR" altLang="en-US" sz="3600" dirty="0" smtClean="0"/>
              <a:t>후지 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8794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600" dirty="0"/>
              <a:t>줄거리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1801" y="2514600"/>
            <a:ext cx="11179007" cy="4220499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sz="4300" dirty="0" err="1" smtClean="0"/>
              <a:t>도모미라는</a:t>
            </a:r>
            <a:r>
              <a:rPr lang="ko-KR" altLang="en-US" sz="4300" dirty="0" smtClean="0"/>
              <a:t> 여자가 교통사고를 당함</a:t>
            </a:r>
            <a:endParaRPr lang="en-US" altLang="ko-KR" sz="4300" dirty="0" smtClean="0"/>
          </a:p>
          <a:p>
            <a:r>
              <a:rPr lang="ko-KR" altLang="en-US" sz="4300" dirty="0" smtClean="0"/>
              <a:t>그 사건에서 처음 보게 된 </a:t>
            </a:r>
            <a:r>
              <a:rPr lang="ko-KR" altLang="en-US" sz="4300" dirty="0" err="1" smtClean="0"/>
              <a:t>다카유키와</a:t>
            </a:r>
            <a:r>
              <a:rPr lang="ko-KR" altLang="en-US" sz="4300" dirty="0" smtClean="0"/>
              <a:t> 사랑에 빠져 약혼</a:t>
            </a:r>
            <a:endParaRPr lang="en-US" altLang="ko-KR" sz="4300" dirty="0" smtClean="0"/>
          </a:p>
          <a:p>
            <a:r>
              <a:rPr lang="ko-KR" altLang="en-US" sz="4300" dirty="0" smtClean="0"/>
              <a:t>결혼 몇일 전 </a:t>
            </a:r>
            <a:r>
              <a:rPr lang="ko-KR" altLang="en-US" sz="4300" dirty="0" err="1" smtClean="0"/>
              <a:t>도모미의</a:t>
            </a:r>
            <a:r>
              <a:rPr lang="ko-KR" altLang="en-US" sz="4300" dirty="0" smtClean="0"/>
              <a:t> 교통사고 발생</a:t>
            </a:r>
            <a:r>
              <a:rPr lang="en-US" altLang="ko-KR" sz="4300" dirty="0" smtClean="0"/>
              <a:t>, </a:t>
            </a:r>
            <a:r>
              <a:rPr lang="ko-KR" altLang="en-US" sz="4300" dirty="0" smtClean="0"/>
              <a:t>세상을 떠남</a:t>
            </a:r>
            <a:endParaRPr lang="en-US" altLang="ko-KR" sz="4300" dirty="0" smtClean="0"/>
          </a:p>
          <a:p>
            <a:r>
              <a:rPr lang="ko-KR" altLang="en-US" sz="4300" dirty="0" err="1" smtClean="0"/>
              <a:t>도모미의</a:t>
            </a:r>
            <a:r>
              <a:rPr lang="ko-KR" altLang="en-US" sz="4300" dirty="0" smtClean="0"/>
              <a:t> 아버지 </a:t>
            </a:r>
            <a:r>
              <a:rPr lang="ko-KR" altLang="en-US" sz="4300" dirty="0" err="1" smtClean="0"/>
              <a:t>노부히코가</a:t>
            </a:r>
            <a:r>
              <a:rPr lang="ko-KR" altLang="en-US" sz="4300" dirty="0" smtClean="0"/>
              <a:t>  딸의 </a:t>
            </a:r>
            <a:r>
              <a:rPr lang="ko-KR" altLang="en-US" sz="4300" dirty="0" err="1" smtClean="0"/>
              <a:t>약혼남이였던</a:t>
            </a:r>
            <a:r>
              <a:rPr lang="ko-KR" altLang="en-US" sz="4300" dirty="0" smtClean="0"/>
              <a:t> </a:t>
            </a:r>
            <a:r>
              <a:rPr lang="ko-KR" altLang="en-US" sz="4300" dirty="0" err="1" smtClean="0"/>
              <a:t>다카유키와</a:t>
            </a:r>
            <a:r>
              <a:rPr lang="ko-KR" altLang="en-US" sz="4300" dirty="0" smtClean="0"/>
              <a:t> 가족들을 산장에 초대 </a:t>
            </a:r>
            <a:endParaRPr lang="en-US" altLang="ko-KR" sz="4300" dirty="0" smtClean="0"/>
          </a:p>
          <a:p>
            <a:r>
              <a:rPr lang="ko-KR" altLang="en-US" sz="4300" dirty="0" smtClean="0"/>
              <a:t>산장에서 </a:t>
            </a:r>
            <a:r>
              <a:rPr lang="ko-KR" altLang="en-US" sz="4300" dirty="0" err="1" smtClean="0"/>
              <a:t>도모미의</a:t>
            </a:r>
            <a:r>
              <a:rPr lang="ko-KR" altLang="en-US" sz="4300" dirty="0" smtClean="0"/>
              <a:t> 죽음이 단순교통사고가 아니다</a:t>
            </a:r>
            <a:r>
              <a:rPr lang="en-US" altLang="ko-KR" sz="4300" dirty="0" smtClean="0"/>
              <a:t>. </a:t>
            </a:r>
            <a:r>
              <a:rPr lang="ko-KR" altLang="en-US" sz="4300" dirty="0" smtClean="0"/>
              <a:t>타살이라고 </a:t>
            </a:r>
            <a:r>
              <a:rPr lang="ko-KR" altLang="en-US" sz="4300" dirty="0" err="1" smtClean="0"/>
              <a:t>의문제기</a:t>
            </a:r>
            <a:endParaRPr lang="en-US" altLang="ko-KR" sz="4300" dirty="0" smtClean="0"/>
          </a:p>
          <a:p>
            <a:r>
              <a:rPr lang="ko-KR" altLang="en-US" sz="4300" dirty="0" smtClean="0"/>
              <a:t>저녁에 도둑 </a:t>
            </a:r>
            <a:r>
              <a:rPr lang="en-US" altLang="ko-KR" sz="4300" dirty="0" smtClean="0"/>
              <a:t>2</a:t>
            </a:r>
            <a:r>
              <a:rPr lang="ko-KR" altLang="en-US" sz="4300" dirty="0" smtClean="0"/>
              <a:t>명 침입</a:t>
            </a:r>
            <a:endParaRPr lang="en-US" altLang="ko-KR" sz="4300" dirty="0"/>
          </a:p>
          <a:p>
            <a:pPr marL="0" indent="0">
              <a:buNone/>
            </a:pPr>
            <a:endParaRPr lang="en-US" altLang="ko-KR" sz="32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380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600" dirty="0"/>
              <a:t>줄거리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81192" y="2548796"/>
            <a:ext cx="11029615" cy="3678303"/>
          </a:xfrm>
        </p:spPr>
        <p:txBody>
          <a:bodyPr>
            <a:noAutofit/>
          </a:bodyPr>
          <a:lstStyle/>
          <a:p>
            <a:r>
              <a:rPr lang="en-US" altLang="ko-KR" sz="3300" dirty="0" smtClean="0"/>
              <a:t>8</a:t>
            </a:r>
            <a:r>
              <a:rPr lang="ko-KR" altLang="en-US" sz="3300" dirty="0" smtClean="0"/>
              <a:t>명의 사람이 인질이 되어서 꼼짝 못하게 됨</a:t>
            </a:r>
            <a:r>
              <a:rPr lang="en-US" altLang="ko-KR" sz="3300" dirty="0" smtClean="0"/>
              <a:t>. </a:t>
            </a:r>
            <a:r>
              <a:rPr lang="ko-KR" altLang="en-US" sz="3300" dirty="0" smtClean="0"/>
              <a:t>인질을 </a:t>
            </a:r>
            <a:r>
              <a:rPr lang="ko-KR" altLang="en-US" sz="3300" dirty="0"/>
              <a:t>각자 방으로 </a:t>
            </a:r>
            <a:r>
              <a:rPr lang="ko-KR" altLang="en-US" sz="3300" dirty="0" err="1"/>
              <a:t>올려보내</a:t>
            </a:r>
            <a:r>
              <a:rPr lang="ko-KR" altLang="en-US" sz="3300" dirty="0"/>
              <a:t> 감금함</a:t>
            </a:r>
            <a:r>
              <a:rPr lang="en-US" altLang="ko-KR" sz="3300" dirty="0" smtClean="0"/>
              <a:t>.</a:t>
            </a:r>
          </a:p>
          <a:p>
            <a:r>
              <a:rPr lang="ko-KR" altLang="en-US" sz="3300" dirty="0" err="1" smtClean="0"/>
              <a:t>유키에가</a:t>
            </a:r>
            <a:r>
              <a:rPr lang="ko-KR" altLang="en-US" sz="3300" dirty="0" smtClean="0"/>
              <a:t> 살해당함</a:t>
            </a:r>
            <a:r>
              <a:rPr lang="en-US" altLang="ko-KR" sz="3300" dirty="0" smtClean="0"/>
              <a:t>.</a:t>
            </a:r>
          </a:p>
          <a:p>
            <a:r>
              <a:rPr lang="ko-KR" altLang="en-US" sz="3300" dirty="0" smtClean="0"/>
              <a:t>사람들이 </a:t>
            </a:r>
            <a:r>
              <a:rPr lang="ko-KR" altLang="en-US" sz="3300" dirty="0" err="1" smtClean="0"/>
              <a:t>유키에와</a:t>
            </a:r>
            <a:r>
              <a:rPr lang="ko-KR" altLang="en-US" sz="3300" dirty="0" smtClean="0"/>
              <a:t> </a:t>
            </a:r>
            <a:r>
              <a:rPr lang="ko-KR" altLang="en-US" sz="3300" dirty="0" err="1" smtClean="0"/>
              <a:t>도모미를</a:t>
            </a:r>
            <a:r>
              <a:rPr lang="ko-KR" altLang="en-US" sz="3300" dirty="0" smtClean="0"/>
              <a:t> 죽인 범인을 찾기 위해 다투고 서로 의심</a:t>
            </a:r>
            <a:r>
              <a:rPr lang="en-US" altLang="ko-KR" sz="3300" dirty="0" smtClean="0"/>
              <a:t>.</a:t>
            </a:r>
          </a:p>
          <a:p>
            <a:r>
              <a:rPr lang="ko-KR" altLang="en-US" sz="3300" dirty="0" smtClean="0"/>
              <a:t>결국 </a:t>
            </a:r>
            <a:r>
              <a:rPr lang="ko-KR" altLang="en-US" sz="3300" dirty="0" err="1" smtClean="0"/>
              <a:t>노부히코가</a:t>
            </a:r>
            <a:r>
              <a:rPr lang="ko-KR" altLang="en-US" sz="3300" dirty="0" smtClean="0"/>
              <a:t> 호수로 </a:t>
            </a:r>
            <a:r>
              <a:rPr lang="ko-KR" altLang="en-US" sz="3300" dirty="0" err="1" smtClean="0"/>
              <a:t>뛰어듬</a:t>
            </a:r>
            <a:r>
              <a:rPr lang="ko-KR" altLang="en-US" sz="3300" dirty="0" smtClean="0"/>
              <a:t> </a:t>
            </a:r>
            <a:endParaRPr lang="en-US" altLang="ko-KR" sz="3300" dirty="0" smtClean="0"/>
          </a:p>
          <a:p>
            <a:r>
              <a:rPr lang="ko-KR" altLang="en-US" sz="3300" dirty="0" smtClean="0"/>
              <a:t>죽은 줄 알았던 </a:t>
            </a:r>
            <a:r>
              <a:rPr lang="ko-KR" altLang="en-US" sz="3300" dirty="0" err="1" smtClean="0"/>
              <a:t>노부히코가</a:t>
            </a:r>
            <a:r>
              <a:rPr lang="ko-KR" altLang="en-US" sz="3300" dirty="0" smtClean="0"/>
              <a:t> 돌아왔고</a:t>
            </a:r>
            <a:r>
              <a:rPr lang="en-US" altLang="ko-KR" sz="3300" dirty="0" smtClean="0"/>
              <a:t>, </a:t>
            </a:r>
            <a:r>
              <a:rPr lang="ko-KR" altLang="en-US" sz="3300" dirty="0" smtClean="0"/>
              <a:t>결국 모든 것이 </a:t>
            </a:r>
            <a:r>
              <a:rPr lang="ko-KR" altLang="en-US" sz="3300" dirty="0" err="1" smtClean="0"/>
              <a:t>연극임이</a:t>
            </a:r>
            <a:r>
              <a:rPr lang="ko-KR" altLang="en-US" sz="3300" dirty="0" smtClean="0"/>
              <a:t> 밝혀짐</a:t>
            </a:r>
            <a:endParaRPr lang="en-US" altLang="ko-KR" sz="3300" dirty="0"/>
          </a:p>
        </p:txBody>
      </p:sp>
    </p:spTree>
    <p:extLst>
      <p:ext uri="{BB962C8B-B14F-4D97-AF65-F5344CB8AC3E}">
        <p14:creationId xmlns:p14="http://schemas.microsoft.com/office/powerpoint/2010/main" val="1006728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dirty="0" smtClean="0"/>
              <a:t>토의 주제</a:t>
            </a:r>
            <a:endParaRPr lang="ko-KR" altLang="en-US" sz="5400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9394" y="2228003"/>
            <a:ext cx="5946607" cy="4439497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산장에 인질이 되어 갇혀 있는 동안 경찰이 </a:t>
            </a:r>
            <a:r>
              <a:rPr lang="en-US" altLang="ko-KR" sz="3200" dirty="0" smtClean="0"/>
              <a:t>2</a:t>
            </a:r>
            <a:r>
              <a:rPr lang="ko-KR" altLang="en-US" sz="3200" dirty="0" smtClean="0"/>
              <a:t>번이나 방문했다</a:t>
            </a:r>
            <a:r>
              <a:rPr lang="en-US" altLang="ko-KR" sz="3200" dirty="0" smtClean="0"/>
              <a:t>. </a:t>
            </a:r>
            <a:r>
              <a:rPr lang="ko-KR" altLang="en-US" sz="3200" dirty="0" smtClean="0"/>
              <a:t>뒤에서는 총으로 위협을 하는 상황</a:t>
            </a:r>
            <a:endParaRPr lang="en-US" altLang="ko-KR" sz="3200" dirty="0" smtClean="0"/>
          </a:p>
          <a:p>
            <a:r>
              <a:rPr lang="ko-KR" altLang="en-US" sz="3200" dirty="0" smtClean="0"/>
              <a:t>만약  내가 그 </a:t>
            </a:r>
            <a:r>
              <a:rPr lang="ko-KR" altLang="en-US" sz="3200" dirty="0" err="1" smtClean="0"/>
              <a:t>상황이였다면</a:t>
            </a:r>
            <a:r>
              <a:rPr lang="ko-KR" altLang="en-US" sz="3200" dirty="0" smtClean="0"/>
              <a:t> 어떻게 했을 것인가</a:t>
            </a:r>
            <a:r>
              <a:rPr lang="en-US" altLang="ko-KR" sz="3200" dirty="0" smtClean="0"/>
              <a:t>? (</a:t>
            </a:r>
            <a:r>
              <a:rPr lang="ko-KR" altLang="en-US" sz="3200" dirty="0" smtClean="0"/>
              <a:t>대표로 문을 여는 상황</a:t>
            </a:r>
            <a:r>
              <a:rPr lang="en-US" altLang="ko-KR" sz="3200" dirty="0" smtClean="0"/>
              <a:t>)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1" y="1717990"/>
            <a:ext cx="5990883" cy="4949510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제목이 </a:t>
            </a:r>
            <a:r>
              <a:rPr lang="ko-KR" altLang="en-US" sz="3200" dirty="0" err="1" smtClean="0"/>
              <a:t>가면산장</a:t>
            </a:r>
            <a:r>
              <a:rPr lang="ko-KR" altLang="en-US" sz="3200" dirty="0" smtClean="0"/>
              <a:t> 살인사건인데 가면 이야기는 책에 두 번 등장한다</a:t>
            </a:r>
            <a:endParaRPr lang="en-US" altLang="ko-KR" sz="3200" dirty="0" smtClean="0"/>
          </a:p>
          <a:p>
            <a:r>
              <a:rPr lang="ko-KR" altLang="en-US" sz="3200" dirty="0" smtClean="0"/>
              <a:t>당신이 생각하는 가면의 의미는</a:t>
            </a:r>
            <a:r>
              <a:rPr lang="en-US" altLang="ko-KR" sz="3200" dirty="0" smtClean="0"/>
              <a:t>? 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30375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dirty="0" err="1" smtClean="0"/>
              <a:t>토의주제</a:t>
            </a:r>
            <a:r>
              <a:rPr lang="ko-KR" altLang="en-US" sz="5400" dirty="0" smtClean="0"/>
              <a:t> </a:t>
            </a:r>
            <a:endParaRPr lang="ko-KR" altLang="en-US" sz="5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9892" y="1621696"/>
            <a:ext cx="11852108" cy="4347304"/>
          </a:xfrm>
        </p:spPr>
        <p:txBody>
          <a:bodyPr>
            <a:normAutofit/>
          </a:bodyPr>
          <a:lstStyle/>
          <a:p>
            <a:r>
              <a:rPr lang="ko-KR" altLang="en-US" sz="4000" dirty="0" smtClean="0"/>
              <a:t>읽으면서  </a:t>
            </a:r>
            <a:r>
              <a:rPr lang="ko-KR" altLang="en-US" sz="4000" dirty="0" err="1" smtClean="0"/>
              <a:t>도모미의</a:t>
            </a:r>
            <a:r>
              <a:rPr lang="ko-KR" altLang="en-US" sz="4000" dirty="0" smtClean="0"/>
              <a:t> 교통사고와 </a:t>
            </a:r>
            <a:r>
              <a:rPr lang="ko-KR" altLang="en-US" sz="4000" dirty="0" err="1" smtClean="0"/>
              <a:t>유키에</a:t>
            </a:r>
            <a:r>
              <a:rPr lang="ko-KR" altLang="en-US" sz="4000" dirty="0" smtClean="0"/>
              <a:t> 살인사건에 대한 용의자로 의심했던 사람이 있는가</a:t>
            </a:r>
            <a:r>
              <a:rPr lang="en-US" altLang="ko-KR" sz="4000" dirty="0" smtClean="0"/>
              <a:t>??</a:t>
            </a:r>
          </a:p>
          <a:p>
            <a:pPr marL="0" indent="0">
              <a:buNone/>
            </a:pP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18694164"/>
      </p:ext>
    </p:extLst>
  </p:cSld>
  <p:clrMapOvr>
    <a:masterClrMapping/>
  </p:clrMapOvr>
</p:sld>
</file>

<file path=ppt/theme/theme1.xml><?xml version="1.0" encoding="utf-8"?>
<a:theme xmlns:a="http://schemas.openxmlformats.org/drawingml/2006/main" name="분할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</TotalTime>
  <Words>184</Words>
  <Application>Microsoft Office PowerPoint</Application>
  <PresentationFormat>와이드스크린</PresentationFormat>
  <Paragraphs>29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Gill Sans MT</vt:lpstr>
      <vt:lpstr>휴먼매직체</vt:lpstr>
      <vt:lpstr>Wingdings 2</vt:lpstr>
      <vt:lpstr>분할</vt:lpstr>
      <vt:lpstr>가면산장 살인사건 </vt:lpstr>
      <vt:lpstr>등장인물 </vt:lpstr>
      <vt:lpstr>줄거리</vt:lpstr>
      <vt:lpstr>줄거리</vt:lpstr>
      <vt:lpstr>토의 주제</vt:lpstr>
      <vt:lpstr>토의주제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가면산장 살인사건</dc:title>
  <dc:creator>user</dc:creator>
  <cp:lastModifiedBy>user</cp:lastModifiedBy>
  <cp:revision>4</cp:revision>
  <dcterms:created xsi:type="dcterms:W3CDTF">2018-04-09T06:20:04Z</dcterms:created>
  <dcterms:modified xsi:type="dcterms:W3CDTF">2018-04-09T06:50:25Z</dcterms:modified>
</cp:coreProperties>
</file>