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7" r:id="rId11"/>
    <p:sldId id="268" r:id="rId12"/>
    <p:sldId id="262" r:id="rId13"/>
  </p:sldIdLst>
  <p:sldSz cx="9144000" cy="6858000" type="screen4x3"/>
  <p:notesSz cx="6858000" cy="9144000"/>
  <p:embeddedFontLst>
    <p:embeddedFont>
      <p:font typeface="나눔손글씨 펜" pitchFamily="66" charset="-127"/>
      <p:regular r:id="rId15"/>
    </p:embeddedFont>
    <p:embeddedFont>
      <p:font typeface="맑은 고딕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26387-44F9-4E00-8BDD-F9A50C9AA27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8E979-2A18-47B5-A7EA-848E452E8A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2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E979-2A18-47B5-A7EA-848E452E8A3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82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96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96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62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17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05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37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65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2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70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28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3C75-9379-4218-90F8-9DCAA3E7BF2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6FD2-D89F-4004-B368-C86AFAA332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44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5970" y="1628800"/>
            <a:ext cx="54120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왜</a:t>
            </a:r>
            <a:r>
              <a:rPr lang="en-US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세계의 절반은</a:t>
            </a:r>
            <a:endParaRPr lang="en-US" altLang="ko-KR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굶주리는 가</a:t>
            </a:r>
            <a:r>
              <a:rPr lang="en-US" altLang="ko-KR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</a:t>
            </a:r>
            <a:endParaRPr lang="en-US" altLang="ko-KR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75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115895"/>
            <a:ext cx="4788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Topic </a:t>
            </a:r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2 P(107~117)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사막화는 국지적인 식량문제를 발생시킬 뿐만 아니라 생태계 파괴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지구온난화 가속화의 문제를 낳는다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하지만 사막화를 지연시키고 삼림을 재생하려면 천문학적인 비용이 든다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38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만약 당신이 국가의 수장이라면 국가의 이익을 포기하고 삼림 재생을 위해 기금을 내놓을 수 있는가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내놓는다면 어떤 방식으로 국민들과 다른 국가를 설득할 것인가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0173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290" y="106970"/>
            <a:ext cx="4371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Topic </a:t>
            </a:r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3 (</a:t>
            </a:r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P 162~)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당신은 구조적 기아 해결을 위한 국제 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TF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팀의 수장이다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구조적 기아를 해결하려면 어떤 방법들을 써야 할까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지금의 상황을 해결하는 데 도움이 될 정책들과 아이디어를 말해보자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0173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73" y="3500800"/>
            <a:ext cx="2436805" cy="3888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9199" y="2444204"/>
            <a:ext cx="4128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6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감사합니다</a:t>
            </a:r>
            <a:endParaRPr lang="ko-KR" altLang="en-US" sz="96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92520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53574E-7 L 0.42326 -8.5357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6482" y="1837273"/>
            <a:ext cx="1048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목</a:t>
            </a:r>
            <a:r>
              <a:rPr lang="ko-KR" altLang="en-US" sz="60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1126" y="2780928"/>
            <a:ext cx="2036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3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Key Word</a:t>
            </a:r>
          </a:p>
          <a:p>
            <a:pPr marL="514350" indent="-514350">
              <a:buAutoNum type="arabicPeriod"/>
            </a:pPr>
            <a:r>
              <a:rPr lang="ko-KR" altLang="en-US" sz="3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기아의 원인</a:t>
            </a:r>
            <a:endParaRPr lang="en-US" altLang="ko-KR" sz="32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3</a:t>
            </a:r>
            <a:r>
              <a:rPr lang="en-US" altLang="ko-KR" sz="3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3200" dirty="0" smtClean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rPr>
              <a:t>토의 주제</a:t>
            </a:r>
            <a:endParaRPr lang="en-US" altLang="ko-KR" sz="3200" dirty="0" smtClean="0">
              <a:solidFill>
                <a:schemeClr val="bg1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9993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3968" y="1693257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8119" y="3284984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Key word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47733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252" y="90641"/>
            <a:ext cx="3135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1. Key word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758315" y="3182778"/>
            <a:ext cx="23054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0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구조적 기아</a:t>
            </a:r>
            <a:r>
              <a:rPr lang="en-US" altLang="ko-KR" sz="50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ko-KR" altLang="en-US" sz="5000" dirty="0"/>
          </a:p>
        </p:txBody>
      </p:sp>
      <p:sp>
        <p:nvSpPr>
          <p:cNvPr id="12" name="직사각형 11"/>
          <p:cNvSpPr/>
          <p:nvPr/>
        </p:nvSpPr>
        <p:spPr>
          <a:xfrm>
            <a:off x="3758315" y="4221088"/>
            <a:ext cx="2108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경제적 기아 </a:t>
            </a:r>
            <a:endParaRPr lang="ko-KR" altLang="en-US" sz="4000" dirty="0"/>
          </a:p>
        </p:txBody>
      </p:sp>
      <p:sp>
        <p:nvSpPr>
          <p:cNvPr id="13" name="직사각형 12"/>
          <p:cNvSpPr/>
          <p:nvPr/>
        </p:nvSpPr>
        <p:spPr>
          <a:xfrm>
            <a:off x="4081318" y="5354287"/>
            <a:ext cx="1659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자연 도태</a:t>
            </a:r>
            <a:endParaRPr lang="en-US" altLang="ko-KR" sz="4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035055" y="1549240"/>
            <a:ext cx="149912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거대 자본</a:t>
            </a:r>
            <a:endParaRPr lang="en-US" altLang="ko-KR" sz="38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89209" y="4553983"/>
            <a:ext cx="1899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식량 자립화</a:t>
            </a:r>
            <a:r>
              <a:rPr lang="en-US" altLang="ko-KR" sz="36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ko-KR" altLang="en-US" sz="3600" dirty="0"/>
          </a:p>
        </p:txBody>
      </p:sp>
      <p:sp>
        <p:nvSpPr>
          <p:cNvPr id="19" name="직사각형 18"/>
          <p:cNvSpPr/>
          <p:nvPr/>
        </p:nvSpPr>
        <p:spPr>
          <a:xfrm>
            <a:off x="1006835" y="3482424"/>
            <a:ext cx="12650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2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사막화</a:t>
            </a:r>
            <a:endParaRPr lang="ko-KR" altLang="en-US" sz="4200" dirty="0"/>
          </a:p>
        </p:txBody>
      </p:sp>
      <p:sp>
        <p:nvSpPr>
          <p:cNvPr id="20" name="직사각형 19"/>
          <p:cNvSpPr/>
          <p:nvPr/>
        </p:nvSpPr>
        <p:spPr>
          <a:xfrm>
            <a:off x="2017519" y="2414773"/>
            <a:ext cx="17395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5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환경난민</a:t>
            </a:r>
            <a:endParaRPr lang="en-US" altLang="ko-KR" sz="45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162047" y="3902790"/>
            <a:ext cx="861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내전</a:t>
            </a:r>
            <a:endParaRPr lang="ko-KR" altLang="en-US" sz="4000" dirty="0"/>
          </a:p>
        </p:txBody>
      </p:sp>
      <p:sp>
        <p:nvSpPr>
          <p:cNvPr id="22" name="직사각형 21"/>
          <p:cNvSpPr/>
          <p:nvPr/>
        </p:nvSpPr>
        <p:spPr>
          <a:xfrm>
            <a:off x="7011010" y="3215283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전쟁난민</a:t>
            </a:r>
            <a:endParaRPr lang="ko-KR" altLang="en-US" sz="4000" dirty="0"/>
          </a:p>
        </p:txBody>
      </p:sp>
      <p:sp>
        <p:nvSpPr>
          <p:cNvPr id="23" name="직사각형 22"/>
          <p:cNvSpPr/>
          <p:nvPr/>
        </p:nvSpPr>
        <p:spPr>
          <a:xfrm>
            <a:off x="5364088" y="2362460"/>
            <a:ext cx="19623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8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기아의 무기화</a:t>
            </a:r>
            <a:endParaRPr lang="en-US" altLang="ko-KR" sz="38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457548" y="4928974"/>
            <a:ext cx="2074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식민지 정책</a:t>
            </a:r>
            <a:r>
              <a:rPr lang="en-US" altLang="ko-KR" sz="4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ko-KR" altLang="en-US" sz="4000" dirty="0"/>
          </a:p>
        </p:txBody>
      </p:sp>
      <p:sp>
        <p:nvSpPr>
          <p:cNvPr id="26" name="직사각형 25"/>
          <p:cNvSpPr/>
          <p:nvPr/>
        </p:nvSpPr>
        <p:spPr>
          <a:xfrm>
            <a:off x="4346616" y="1502642"/>
            <a:ext cx="1128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 err="1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상카라</a:t>
            </a:r>
            <a:endParaRPr lang="ko-KR" altLang="en-US" sz="3600" dirty="0"/>
          </a:p>
        </p:txBody>
      </p:sp>
      <p:sp>
        <p:nvSpPr>
          <p:cNvPr id="27" name="직사각형 26"/>
          <p:cNvSpPr/>
          <p:nvPr/>
        </p:nvSpPr>
        <p:spPr>
          <a:xfrm>
            <a:off x="767988" y="1441086"/>
            <a:ext cx="1742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 err="1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신자유주의</a:t>
            </a:r>
            <a:endParaRPr lang="ko-KR" altLang="en-US" sz="44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86543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3968" y="1693257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0732" y="3284983"/>
            <a:ext cx="26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기아의 원인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90555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357" y="85064"/>
            <a:ext cx="3276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2. </a:t>
            </a:r>
            <a:r>
              <a:rPr lang="ko-KR" altLang="en-US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기아의 원인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ko-KR" altLang="en-US" sz="5000" b="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구조적 기아</a:t>
            </a:r>
            <a:endParaRPr lang="ko-KR" altLang="en-US" sz="5000" b="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사회 제반 시설의 부재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내전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정치 사회 구조의 불안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외부 세력의 개입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생산력 저조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사막</a:t>
            </a:r>
            <a:r>
              <a:rPr lang="ko-KR" altLang="en-US" sz="320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화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endParaRPr lang="en-US" altLang="ko-KR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ko-KR" altLang="en-US" sz="5000" b="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경제적 기</a:t>
            </a:r>
            <a:r>
              <a:rPr lang="ko-KR" altLang="en-US" sz="5000" b="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아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전쟁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자연재해</a:t>
            </a:r>
            <a:endParaRPr lang="ko-KR" altLang="en-US" sz="32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7240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098" y="73936"/>
            <a:ext cx="8691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Q: </a:t>
            </a:r>
            <a:r>
              <a:rPr lang="ko-KR" altLang="en-US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식량을 공급하면 기아가 해결되나요</a:t>
            </a:r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A: NO! </a:t>
            </a:r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식량을 공급해도 단기적인 해결 </a:t>
            </a:r>
            <a:r>
              <a:rPr lang="ko-KR" altLang="en-US" sz="3200" dirty="0" err="1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책일뿐</a:t>
            </a:r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해결되지 않으며</a:t>
            </a:r>
            <a:r>
              <a:rPr lang="en-US" altLang="ko-KR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오히려 구조적 기아의 원인을 심화시킬 수 있음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ko-KR" altLang="en-US" sz="5000" b="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경제적 기</a:t>
            </a:r>
            <a:r>
              <a:rPr lang="ko-KR" altLang="en-US" sz="5000" b="0" dirty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아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A: Yes!</a:t>
            </a:r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하지만 과잉 생산되는 농작물을 그대로 공급할 수 있는 것이 아니며 기금으로 인해 곡물을 구매하려 해도 곡물상들의 시장논리에 따른 가격 인상 등으로 인한 어려움이 존재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0" indent="0">
              <a:buNone/>
            </a:pPr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의료인력 인프라도 해결에 있어 중요</a:t>
            </a:r>
            <a:r>
              <a:rPr lang="en-US" altLang="ko-KR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!</a:t>
            </a:r>
            <a:r>
              <a:rPr lang="ko-KR" altLang="en-US" sz="32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en-US" altLang="ko-KR" sz="3200" dirty="0" smtClean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4" name="텍스트 개체 틀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Autofit/>
          </a:bodyPr>
          <a:lstStyle/>
          <a:p>
            <a:r>
              <a:rPr lang="ko-KR" altLang="en-US" sz="5000" b="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구조적 기아</a:t>
            </a:r>
            <a:endParaRPr lang="ko-KR" altLang="en-US" sz="5000" b="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78830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3968" y="1693257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010" y="3279709"/>
            <a:ext cx="2311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주제 발표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4255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 rot="19800000">
            <a:off x="777683" y="647998"/>
            <a:ext cx="936141" cy="936141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rot="19874819">
            <a:off x="1010334" y="627934"/>
            <a:ext cx="566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solidFill>
                  <a:schemeClr val="bg1"/>
                </a:solidFill>
              </a:rPr>
              <a:t>1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100405"/>
            <a:ext cx="4674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Topic </a:t>
            </a:r>
            <a:r>
              <a:rPr lang="en-US" altLang="ko-KR" sz="60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 (P90~ 93)</a:t>
            </a:r>
            <a:endParaRPr lang="ko-KR" altLang="en-US" sz="6000" dirty="0">
              <a:solidFill>
                <a:schemeClr val="bg1">
                  <a:lumMod val="8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독재사회나 내전이 진행중인 국가에서 구조적 기아가 발생 했을 때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식량 지원을 해야 하는가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찬성한다면 그 이유는 무엇이고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어떤 방식으로 지원을 해야 한다고 생각하는가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? </a:t>
            </a:r>
            <a:r>
              <a:rPr lang="ko-KR" altLang="en-US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반대한다면 그 이유는 무엇인가</a:t>
            </a:r>
            <a:r>
              <a:rPr lang="en-US" altLang="ko-KR" sz="3800" dirty="0" smtClean="0">
                <a:solidFill>
                  <a:schemeClr val="bg1">
                    <a:lumMod val="8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8830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274</Words>
  <Application>Microsoft Office PowerPoint</Application>
  <PresentationFormat>화면 슬라이드 쇼(4:3)</PresentationFormat>
  <Paragraphs>62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굴림</vt:lpstr>
      <vt:lpstr>Arial</vt:lpstr>
      <vt:lpstr>나눔손글씨 펜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tombang</dc:creator>
  <cp:lastModifiedBy>이지용</cp:lastModifiedBy>
  <cp:revision>13</cp:revision>
  <dcterms:created xsi:type="dcterms:W3CDTF">2016-07-15T09:38:57Z</dcterms:created>
  <dcterms:modified xsi:type="dcterms:W3CDTF">2018-10-01T14:10:58Z</dcterms:modified>
</cp:coreProperties>
</file>