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96D797-ABA8-4F87-85D2-8EC34F648C16}" type="datetimeFigureOut">
              <a:rPr lang="ko-KR" altLang="en-US" smtClean="0"/>
              <a:t>2018-04-01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501C4D-B719-49EE-B310-8015F5CD35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독클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3134409" cy="46545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27376" y="184482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i="1" dirty="0" smtClean="0">
                <a:solidFill>
                  <a:schemeClr val="bg1"/>
                </a:solidFill>
              </a:rPr>
              <a:t>나는 세계일주로 </a:t>
            </a:r>
            <a:endParaRPr lang="en-US" altLang="ko-KR" sz="2800" i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2800" i="1" dirty="0" smtClean="0">
                <a:solidFill>
                  <a:schemeClr val="bg1"/>
                </a:solidFill>
              </a:rPr>
              <a:t>경제를 배웠다</a:t>
            </a:r>
            <a:r>
              <a:rPr lang="en-US" altLang="ko-KR" sz="2800" i="1" dirty="0" smtClean="0">
                <a:solidFill>
                  <a:schemeClr val="bg1"/>
                </a:solidFill>
              </a:rPr>
              <a:t>.</a:t>
            </a:r>
            <a:endParaRPr lang="ko-KR" altLang="en-US" sz="2800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발표자</a:t>
            </a:r>
            <a:r>
              <a:rPr lang="en-US" altLang="ko-KR" dirty="0" smtClean="0"/>
              <a:t>: </a:t>
            </a:r>
            <a:r>
              <a:rPr lang="ko-KR" altLang="en-US" dirty="0" smtClean="0"/>
              <a:t>김영은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전예린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DFKai-SB" pitchFamily="65" charset="-120"/>
                <a:ea typeface="+mn-ea"/>
              </a:rPr>
              <a:t>저자</a:t>
            </a:r>
            <a:r>
              <a:rPr lang="en-US" altLang="ko-KR" sz="3600" dirty="0" smtClean="0">
                <a:latin typeface="DFKai-SB" pitchFamily="65" charset="-120"/>
                <a:ea typeface="DFKai-SB" pitchFamily="65" charset="-120"/>
              </a:rPr>
              <a:t>: </a:t>
            </a:r>
            <a:r>
              <a:rPr lang="ko-KR" altLang="en-US" sz="3600" dirty="0" smtClean="0">
                <a:latin typeface="DFKai-SB" pitchFamily="65" charset="-120"/>
                <a:ea typeface="+mn-ea"/>
              </a:rPr>
              <a:t>코너 </a:t>
            </a:r>
            <a:r>
              <a:rPr lang="ko-KR" altLang="en-US" sz="3600" dirty="0" err="1" smtClean="0">
                <a:latin typeface="DFKai-SB" pitchFamily="65" charset="-120"/>
                <a:ea typeface="+mn-ea"/>
              </a:rPr>
              <a:t>우드먼</a:t>
            </a:r>
            <a:endParaRPr lang="ko-KR" altLang="en-US" sz="3600" dirty="0">
              <a:latin typeface="DFKai-SB" pitchFamily="65" charset="-120"/>
              <a:ea typeface="+mn-ea"/>
            </a:endParaRPr>
          </a:p>
        </p:txBody>
      </p:sp>
      <p:pic>
        <p:nvPicPr>
          <p:cNvPr id="4" name="내용 개체 틀 3" descr="%C4%CA~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31981" r="5389"/>
          <a:stretch>
            <a:fillRect/>
          </a:stretch>
        </p:blipFill>
        <p:spPr>
          <a:xfrm>
            <a:off x="4932040" y="2348880"/>
            <a:ext cx="3384376" cy="3006452"/>
          </a:xfrm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4320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멘체스터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대학교에서 </a:t>
            </a:r>
            <a:r>
              <a:rPr lang="ko-KR" altLang="en-US" sz="2000" dirty="0" smtClean="0"/>
              <a:t>경제학 </a:t>
            </a:r>
            <a:r>
              <a:rPr lang="ko-KR" altLang="en-US" sz="2000" dirty="0"/>
              <a:t>전</a:t>
            </a:r>
            <a:r>
              <a:rPr lang="ko-KR" altLang="en-US" sz="2000" dirty="0" smtClean="0"/>
              <a:t>공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 </a:t>
            </a:r>
            <a:r>
              <a:rPr lang="ko-KR" altLang="en-US" sz="2000" dirty="0"/>
              <a:t>세계적인 컨설팅 회사에서 </a:t>
            </a:r>
            <a:r>
              <a:rPr lang="ko-KR" altLang="en-US" sz="2000" dirty="0" err="1"/>
              <a:t>애널리스트와</a:t>
            </a:r>
            <a:r>
              <a:rPr lang="ko-KR" altLang="en-US" sz="2000" dirty="0"/>
              <a:t> </a:t>
            </a:r>
            <a:r>
              <a:rPr lang="ko-KR" altLang="en-US" sz="2000" dirty="0" err="1" smtClean="0"/>
              <a:t>트레이더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>
                <a:solidFill>
                  <a:srgbClr val="C00000"/>
                </a:solidFill>
              </a:rPr>
              <a:t>“</a:t>
            </a:r>
            <a:r>
              <a:rPr lang="ko-KR" altLang="en-US" sz="2000" dirty="0" smtClean="0">
                <a:solidFill>
                  <a:srgbClr val="C00000"/>
                </a:solidFill>
              </a:rPr>
              <a:t>나의 열정을 이런 것에 쏟아도 될까</a:t>
            </a:r>
            <a:r>
              <a:rPr lang="en-US" altLang="ko-KR" sz="2000" dirty="0" smtClean="0">
                <a:solidFill>
                  <a:srgbClr val="C00000"/>
                </a:solidFill>
              </a:rPr>
              <a:t>?” </a:t>
            </a:r>
            <a:r>
              <a:rPr lang="ko-KR" altLang="en-US" sz="2000" dirty="0" smtClean="0"/>
              <a:t>라는 의문과 회의감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/>
              <a:t>집을 팔아 마련한 돈 </a:t>
            </a:r>
            <a:r>
              <a:rPr lang="en-US" altLang="ko-KR" sz="2000" dirty="0"/>
              <a:t>5000</a:t>
            </a:r>
            <a:r>
              <a:rPr lang="ko-KR" altLang="en-US" sz="2000" dirty="0"/>
              <a:t>만 </a:t>
            </a:r>
            <a:r>
              <a:rPr lang="ko-KR" altLang="en-US" sz="2000" dirty="0" smtClean="0"/>
              <a:t>원으로</a:t>
            </a:r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개월 간 세계일주</a:t>
            </a:r>
            <a:endParaRPr lang="ko-KR" altLang="en-US" sz="2000" dirty="0"/>
          </a:p>
          <a:p>
            <a:pPr>
              <a:buFontTx/>
              <a:buChar char="-"/>
            </a:pPr>
            <a:endParaRPr lang="ko-KR" altLang="en-US" sz="2000" dirty="0"/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세계일주의</a:t>
            </a:r>
            <a:r>
              <a:rPr lang="ko-KR" altLang="en-US" sz="3600" i="1" u="sng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시작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75656" y="2780928"/>
            <a:ext cx="6336704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400" dirty="0" smtClean="0">
                <a:solidFill>
                  <a:srgbClr val="00B050"/>
                </a:solidFill>
              </a:rPr>
              <a:t>“</a:t>
            </a:r>
            <a:r>
              <a:rPr lang="ko-KR" altLang="en-US" sz="2400" dirty="0" smtClean="0">
                <a:solidFill>
                  <a:srgbClr val="00B050"/>
                </a:solidFill>
              </a:rPr>
              <a:t>세상의 </a:t>
            </a:r>
            <a:r>
              <a:rPr lang="ko-KR" altLang="en-US" sz="2400" dirty="0" smtClean="0">
                <a:solidFill>
                  <a:srgbClr val="00B050"/>
                </a:solidFill>
              </a:rPr>
              <a:t>시장이 어떤 방식으로 </a:t>
            </a:r>
            <a:r>
              <a:rPr lang="ko-KR" altLang="en-US" sz="2400" dirty="0" smtClean="0">
                <a:solidFill>
                  <a:srgbClr val="00B050"/>
                </a:solidFill>
              </a:rPr>
              <a:t>굴러가는지</a:t>
            </a:r>
            <a:r>
              <a:rPr lang="en-US" altLang="ko-KR" sz="2400" dirty="0" smtClean="0">
                <a:solidFill>
                  <a:srgbClr val="00B050"/>
                </a:solidFill>
              </a:rPr>
              <a:t> </a:t>
            </a:r>
            <a:endParaRPr lang="en-US" altLang="ko-KR" sz="24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ko-KR" altLang="en-US" sz="2400" dirty="0" smtClean="0">
                <a:solidFill>
                  <a:srgbClr val="00B050"/>
                </a:solidFill>
              </a:rPr>
              <a:t>직접 보고</a:t>
            </a:r>
            <a:r>
              <a:rPr lang="en-US" altLang="ko-KR" sz="2400" dirty="0" smtClean="0">
                <a:solidFill>
                  <a:srgbClr val="00B050"/>
                </a:solidFill>
              </a:rPr>
              <a:t>, </a:t>
            </a:r>
            <a:r>
              <a:rPr lang="ko-KR" altLang="en-US" sz="2400" dirty="0" smtClean="0">
                <a:solidFill>
                  <a:srgbClr val="00B050"/>
                </a:solidFill>
              </a:rPr>
              <a:t>듣고</a:t>
            </a:r>
            <a:r>
              <a:rPr lang="en-US" altLang="ko-KR" sz="2400" dirty="0" smtClean="0">
                <a:solidFill>
                  <a:srgbClr val="00B050"/>
                </a:solidFill>
              </a:rPr>
              <a:t>, </a:t>
            </a:r>
            <a:r>
              <a:rPr lang="ko-KR" altLang="en-US" sz="2400" dirty="0" smtClean="0">
                <a:solidFill>
                  <a:srgbClr val="00B050"/>
                </a:solidFill>
              </a:rPr>
              <a:t>경험하고 싶다</a:t>
            </a:r>
            <a:r>
              <a:rPr lang="en-US" altLang="ko-KR" sz="2400" dirty="0" smtClean="0">
                <a:solidFill>
                  <a:srgbClr val="00B050"/>
                </a:solidFill>
              </a:rPr>
              <a:t>”</a:t>
            </a:r>
            <a:endParaRPr lang="en-US" altLang="ko-KR" sz="2400" dirty="0" smtClean="0">
              <a:solidFill>
                <a:srgbClr val="00B050"/>
              </a:solidFill>
            </a:endParaRPr>
          </a:p>
          <a:p>
            <a:pPr algn="ctr"/>
            <a:endParaRPr lang="ko-KR" alt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세계일주의 시작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45720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 6</a:t>
            </a:r>
            <a:r>
              <a:rPr lang="ko-KR" altLang="en-US" sz="2000" dirty="0" smtClean="0"/>
              <a:t>개월 </a:t>
            </a:r>
            <a:r>
              <a:rPr lang="ko-KR" altLang="en-US" sz="2000" dirty="0" smtClean="0"/>
              <a:t>동안 자본금의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배인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만 파운드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약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억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만들기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아프리카 </a:t>
            </a:r>
            <a:r>
              <a:rPr lang="ko-KR" altLang="en-US" sz="2000" dirty="0" smtClean="0"/>
              <a:t>수단을 시작으로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대륙 </a:t>
            </a:r>
            <a:r>
              <a:rPr lang="en-US" altLang="ko-KR" sz="2000" dirty="0" smtClean="0"/>
              <a:t>15</a:t>
            </a:r>
            <a:r>
              <a:rPr lang="ko-KR" altLang="en-US" sz="2000" dirty="0" smtClean="0"/>
              <a:t>개국을 </a:t>
            </a:r>
            <a:r>
              <a:rPr lang="ko-KR" altLang="en-US" sz="2000" dirty="0" smtClean="0"/>
              <a:t>경유하는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개월간의 거래 </a:t>
            </a:r>
            <a:r>
              <a:rPr lang="ko-KR" altLang="en-US" sz="2000" dirty="0" smtClean="0"/>
              <a:t>여행</a:t>
            </a:r>
            <a:r>
              <a:rPr lang="en-US" altLang="ko-KR" sz="2000" dirty="0" smtClean="0"/>
              <a:t>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: </a:t>
            </a:r>
            <a:r>
              <a:rPr lang="ko-KR" altLang="en-US" sz="2000" dirty="0" smtClean="0"/>
              <a:t>수단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모로코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남아프리카공화국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인도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중국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멕시코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브라질 등 </a:t>
            </a:r>
            <a:r>
              <a:rPr lang="en-US" altLang="ko-KR" sz="2000" dirty="0" smtClean="0"/>
              <a:t>15</a:t>
            </a:r>
            <a:r>
              <a:rPr lang="ko-KR" altLang="en-US" sz="2000" dirty="0" smtClean="0"/>
              <a:t>개국을 </a:t>
            </a:r>
            <a:r>
              <a:rPr lang="ko-KR" altLang="en-US" sz="2000" dirty="0" smtClean="0"/>
              <a:t>방문하며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낙타와 커피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와인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서핑보드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옥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목재 등 </a:t>
            </a:r>
            <a:r>
              <a:rPr lang="en-US" altLang="ko-KR" sz="2000" dirty="0" smtClean="0"/>
              <a:t>11</a:t>
            </a:r>
            <a:r>
              <a:rPr lang="ko-KR" altLang="en-US" sz="2000" dirty="0" smtClean="0"/>
              <a:t>개 품목을 </a:t>
            </a:r>
            <a:r>
              <a:rPr lang="ko-KR" altLang="en-US" sz="2000" dirty="0" smtClean="0"/>
              <a:t>사고 팜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세계일주로 배운 경제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협상의 기술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흥정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낙타의 거래 방식</a:t>
            </a:r>
            <a:r>
              <a:rPr lang="en-US" altLang="ko-KR" sz="1800" dirty="0" smtClean="0"/>
              <a:t>=</a:t>
            </a:r>
            <a:r>
              <a:rPr lang="ko-KR" altLang="en-US" sz="1800" dirty="0" smtClean="0"/>
              <a:t>세계금융시스템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대출</a:t>
            </a:r>
            <a:r>
              <a:rPr lang="en-US" altLang="ko-KR" sz="1800" dirty="0" smtClean="0"/>
              <a:t>)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잡아먹지 않으면 잡아 먹힌다</a:t>
            </a:r>
            <a:r>
              <a:rPr lang="en-US" altLang="ko-KR" sz="1800" dirty="0" smtClean="0"/>
              <a:t>. 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에스키모 인에게 얼음을 판다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절대 자신을 구석으로 내몰지 말 것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숨은 비용을 알아야 돈이 보인다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세계일주로 배운 경제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과거의 경험을 바탕으로 미래의 흐름을 예측한다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잘 모르는 시장에 발을 들이면 안 된다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자신의 상품을 구입하면 삶의 가치가 높아진다는 확신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지속 가능하고 윤리적이며 품질 좋은 상품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첫 번째 계획이 실패하면 주저 없이 두 번째 계획으로 옮길 것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더 혹독하고 험난한 시기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: </a:t>
            </a:r>
            <a:r>
              <a:rPr lang="ko-KR" altLang="en-US" sz="1800" dirty="0" smtClean="0"/>
              <a:t>창조적이고 능력 있는 사람들이 새로운 사업의 기회로 만든다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세계일주로 배운 삶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자신이 좋아하는 일에서 얻는 성취감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인맥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신용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잔꾀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웃음과 눈물을 함께 나눈 사람들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먹고 사는 것 </a:t>
            </a:r>
            <a:r>
              <a:rPr lang="en-US" altLang="ko-KR" sz="1800" dirty="0" smtClean="0"/>
              <a:t>– </a:t>
            </a:r>
            <a:r>
              <a:rPr lang="ko-KR" altLang="en-US" sz="1800" dirty="0" smtClean="0"/>
              <a:t>푼돈 거래 </a:t>
            </a:r>
            <a:r>
              <a:rPr lang="en-US" altLang="ko-KR" sz="1800" dirty="0" smtClean="0"/>
              <a:t>– </a:t>
            </a:r>
            <a:r>
              <a:rPr lang="ko-KR" altLang="en-US" sz="1800" dirty="0" smtClean="0"/>
              <a:t>세계 경제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토의 주제 </a:t>
            </a:r>
            <a:r>
              <a:rPr lang="en-US" altLang="ko-KR" sz="3600" dirty="0" smtClean="0">
                <a:latin typeface="+mn-ea"/>
                <a:ea typeface="+mn-ea"/>
              </a:rPr>
              <a:t>1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1187624" y="2780928"/>
            <a:ext cx="7772400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>
                <a:solidFill>
                  <a:srgbClr val="FF0000"/>
                </a:solidFill>
              </a:rPr>
              <a:t>“</a:t>
            </a:r>
            <a:r>
              <a:rPr lang="ko-KR" altLang="en-US" sz="2800" dirty="0" smtClean="0">
                <a:solidFill>
                  <a:srgbClr val="FF0000"/>
                </a:solidFill>
              </a:rPr>
              <a:t>내가 해보고 싶은 무모한 도전은 무엇인가</a:t>
            </a:r>
            <a:r>
              <a:rPr lang="en-US" altLang="ko-KR" sz="2800" dirty="0" smtClean="0">
                <a:solidFill>
                  <a:srgbClr val="FF0000"/>
                </a:solidFill>
              </a:rPr>
              <a:t>?”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n-ea"/>
                <a:ea typeface="+mn-ea"/>
              </a:rPr>
              <a:t>토의 주제 </a:t>
            </a:r>
            <a:r>
              <a:rPr lang="en-US" altLang="ko-KR" sz="3600" dirty="0" smtClean="0">
                <a:latin typeface="+mn-ea"/>
                <a:ea typeface="+mn-ea"/>
              </a:rPr>
              <a:t>2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755576" y="2780928"/>
            <a:ext cx="8060432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>
                <a:solidFill>
                  <a:srgbClr val="FF0000"/>
                </a:solidFill>
              </a:rPr>
              <a:t>“</a:t>
            </a:r>
            <a:r>
              <a:rPr lang="ko-KR" altLang="en-US" sz="2800" dirty="0" smtClean="0">
                <a:solidFill>
                  <a:srgbClr val="FF0000"/>
                </a:solidFill>
              </a:rPr>
              <a:t>지금 나의 브랜드가치는 무엇이라고 생각하는가</a:t>
            </a:r>
            <a:r>
              <a:rPr lang="en-US" altLang="ko-KR" sz="2800" dirty="0" smtClean="0">
                <a:solidFill>
                  <a:srgbClr val="FF0000"/>
                </a:solidFill>
              </a:rPr>
              <a:t>?”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283</Words>
  <Application>Microsoft Office PowerPoint</Application>
  <PresentationFormat>화면 슬라이드 쇼(4:3)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균형</vt:lpstr>
      <vt:lpstr>슬라이드 1</vt:lpstr>
      <vt:lpstr>저자: 코너 우드먼</vt:lpstr>
      <vt:lpstr>세계일주의 시작</vt:lpstr>
      <vt:lpstr>세계일주의 시작</vt:lpstr>
      <vt:lpstr>세계일주로 배운 경제</vt:lpstr>
      <vt:lpstr>세계일주로 배운 경제</vt:lpstr>
      <vt:lpstr>세계일주로 배운 삶</vt:lpstr>
      <vt:lpstr>토의 주제 1</vt:lpstr>
      <vt:lpstr>토의 주제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</cp:revision>
  <dcterms:created xsi:type="dcterms:W3CDTF">2018-04-01T14:02:09Z</dcterms:created>
  <dcterms:modified xsi:type="dcterms:W3CDTF">2018-04-01T14:44:20Z</dcterms:modified>
</cp:coreProperties>
</file>