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E8D2E3-F28C-4029-9EFB-6E0632ECD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69C2195-6CE8-4F54-AF00-B1A6623F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14A35F-30C0-4BA5-B143-556BF501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0217-ADD8-471F-BAA2-C13B767F73F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97860E-AEBE-40D9-A1D0-686029E24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AE0CAE-3055-421C-BADB-A3F3EFC6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D6C7-AEF9-41D5-B638-8191595934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398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12D3C6-37EB-4C63-B78F-27838D12A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7469EEE-FDA1-4419-AF6E-E108EF93D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4FF460F-4BCE-4A16-B39F-0A02E9DD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0217-ADD8-471F-BAA2-C13B767F73F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B7388A3-1164-42EF-9D4D-CD14A0AF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B3C212-552E-409E-8F1C-7624A513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D6C7-AEF9-41D5-B638-8191595934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72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1ABBBF4-3E7F-4A42-9E24-32EE5DC099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840B47E-25AB-4FBF-B8C9-08D66F29B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76E4E1C-C159-41A5-81C9-2942F11D8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0217-ADD8-471F-BAA2-C13B767F73F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034C47-879E-41E6-A236-7C1674AD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7ADD872-7772-430E-98E6-68E51564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D6C7-AEF9-41D5-B638-8191595934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56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98C7B0-39AF-498E-969E-6B8F27F9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3D1E32-35D4-4090-AF77-13408E194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61EAB29-EAD5-4A02-A6A2-A740F576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0217-ADD8-471F-BAA2-C13B767F73F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4E386F-0F67-421A-8068-635F2D94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1894DDC-0B29-49F4-8733-F8029883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D6C7-AEF9-41D5-B638-8191595934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0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EBA47B-F1D5-461B-B24F-4F4D7F918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29A4E7-2D3F-4CD5-A7F2-4CA531749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F91637F-D7A5-4F1A-8857-41B3CFA48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0217-ADD8-471F-BAA2-C13B767F73F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E59294-F882-46F4-B473-A6E84DAC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44C9EF-738F-4677-86F6-378C5BCD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D6C7-AEF9-41D5-B638-8191595934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422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CCBB18-308A-4927-B6D6-937197AD3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6085089-FB42-4422-AFFF-1364904BE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35A78B8-75FE-445B-B828-12AFECE91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0ED7C49-6B6E-4458-9BFB-C6558E2B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0217-ADD8-471F-BAA2-C13B767F73F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B9A39A-52DF-4FB6-80C9-F06BDCD23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FA9EE1E-56C2-4DA3-AFE2-9A980ACC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D6C7-AEF9-41D5-B638-8191595934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927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92E711-924B-477D-A129-A21AD9999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C7F6BF7-3DBC-40E6-B342-908D0668F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2F76451-3CF6-4002-9CA3-84A9273E5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5BFBADE-E2F0-4BD1-803A-229B962E0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EEC5041-2980-4822-8397-2F26255EEA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62E7020-7192-499C-9711-D19035A91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0217-ADD8-471F-BAA2-C13B767F73F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243ADCE-AC96-4500-BE51-3C22483D3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F7DEFEC-D0C6-4F06-8932-8802A892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D6C7-AEF9-41D5-B638-8191595934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090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3058E9-93FF-4028-BCE4-18A0DCA4A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9317F21-54BF-4A97-82BD-1ADC0BD78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0217-ADD8-471F-BAA2-C13B767F73F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50977A0-FBEB-4B5C-9FE6-53AF34E80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B671A46-25DB-466C-B08C-3A37C32F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D6C7-AEF9-41D5-B638-8191595934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567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092E522-038F-48BE-A53E-AA3CBC85F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0217-ADD8-471F-BAA2-C13B767F73F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A58DFB5-DD39-4FBE-A80E-E2E28EF5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DE4EDE5-38A6-4E81-907E-6031698F5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D6C7-AEF9-41D5-B638-8191595934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496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DAF52C-6E37-42D4-BD7D-F66CD7FCC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3A25D6-3985-40D6-9353-C8A0FAE8D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937FF74-3E57-4B32-AB5C-172A1E50D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9039759-1371-4BE2-9996-ADFC0C2C7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0217-ADD8-471F-BAA2-C13B767F73F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380DE75-E4AD-45E1-BA18-48D9F992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55C3651-B5DA-4F7D-9E9C-D6F54EDD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D6C7-AEF9-41D5-B638-8191595934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090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F3BC6E-9883-4D48-B082-A614706D8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E087EFC-16E2-4964-80D8-41D8566BF8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CEBE6BB-B8AE-4BD1-A20F-917CAD547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2E78DEB-E03F-434A-8F11-3905D953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0217-ADD8-471F-BAA2-C13B767F73F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494B0CE-8A78-46E4-894B-6A95CBF8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12DC5D8-69C2-49DD-8C15-C6D7882E0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D6C7-AEF9-41D5-B638-8191595934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112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83715B6-C94A-46EA-BCE1-658923176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6A682D-2C7E-4526-8E5E-65BAED958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214E04-A91E-4F5B-A3BB-05066605F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D0217-ADD8-471F-BAA2-C13B767F73F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C302F3-A2A8-46DA-A664-3C682421A9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62BD2C-A4A2-49A5-8EC4-8DF907451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BD6C7-AEF9-41D5-B638-8191595934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61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1415C4-1295-4AA6-B082-33FC222D6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382"/>
            <a:ext cx="8866909" cy="3260581"/>
          </a:xfrm>
        </p:spPr>
        <p:txBody>
          <a:bodyPr>
            <a:normAutofit/>
          </a:bodyPr>
          <a:lstStyle/>
          <a:p>
            <a:r>
              <a:rPr lang="ko-KR" altLang="en-US" sz="96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낭만적 연애와 </a:t>
            </a:r>
            <a:br>
              <a:rPr lang="en-US" altLang="ko-KR" sz="9600" dirty="0">
                <a:latin typeface="휴먼편지체" panose="02030504000101010101" pitchFamily="18" charset="-127"/>
                <a:ea typeface="휴먼편지체" panose="02030504000101010101" pitchFamily="18" charset="-127"/>
              </a:rPr>
            </a:br>
            <a:r>
              <a:rPr lang="ko-KR" altLang="en-US" sz="96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그 후의 일상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93BA3E6-79B7-48A1-832C-2D5D92008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63235"/>
          </a:xfrm>
        </p:spPr>
        <p:txBody>
          <a:bodyPr>
            <a:normAutofit/>
          </a:bodyPr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저자 </a:t>
            </a:r>
            <a:r>
              <a:rPr lang="en-US" altLang="ko-KR" dirty="0"/>
              <a:t>: </a:t>
            </a:r>
            <a:r>
              <a:rPr lang="ko-KR" altLang="en-US" dirty="0"/>
              <a:t>알랭 드 보통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334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DA2B4C85-EEF3-472B-BD37-A03BFFB45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000000"/>
                </a:solidFill>
              </a:rPr>
              <a:t>알랭 드 보통 </a:t>
            </a:r>
            <a:br>
              <a:rPr lang="en-US" altLang="ko-KR" dirty="0">
                <a:solidFill>
                  <a:srgbClr val="000000"/>
                </a:solidFill>
              </a:rPr>
            </a:br>
            <a:r>
              <a:rPr lang="en-US" altLang="ko-KR" dirty="0">
                <a:solidFill>
                  <a:srgbClr val="000000"/>
                </a:solidFill>
                <a:latin typeface="Baskerville Old Face" panose="02020602080505020303" pitchFamily="18" charset="0"/>
              </a:rPr>
              <a:t>Alain de </a:t>
            </a:r>
            <a:r>
              <a:rPr lang="en-US" altLang="ko-KR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Botton</a:t>
            </a:r>
            <a:endParaRPr lang="ko-KR" altLang="en-US" dirty="0">
              <a:solidFill>
                <a:srgbClr val="00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ìë­ ë ë³´íµì ëí ì´ë¯¸ì§ ê²ìê²°ê³¼">
            <a:extLst>
              <a:ext uri="{FF2B5EF4-FFF2-40B4-BE49-F238E27FC236}">
                <a16:creationId xmlns:a16="http://schemas.microsoft.com/office/drawing/2014/main" id="{95FF465E-376B-4F95-9BF0-67A3E76ED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66" y="1629089"/>
            <a:ext cx="2802596" cy="362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138FACE-3F23-41E6-878B-3B12DAF7B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ko-KR" altLang="en-US" dirty="0">
                <a:solidFill>
                  <a:srgbClr val="0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일상적인 인물로 사랑을 설명하는 철학자</a:t>
            </a:r>
            <a:r>
              <a:rPr lang="en-US" altLang="ko-KR" dirty="0">
                <a:solidFill>
                  <a:srgbClr val="0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dirty="0">
              <a:solidFill>
                <a:srgbClr val="000000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0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‘</a:t>
            </a:r>
            <a:r>
              <a:rPr lang="ko-KR" altLang="en-US" dirty="0">
                <a:solidFill>
                  <a:srgbClr val="0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왜 나는 너를 사랑하는가</a:t>
            </a:r>
            <a:r>
              <a:rPr lang="en-US" altLang="ko-KR" dirty="0">
                <a:solidFill>
                  <a:srgbClr val="0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’</a:t>
            </a:r>
            <a:r>
              <a:rPr lang="ko-KR" altLang="en-US" dirty="0">
                <a:solidFill>
                  <a:srgbClr val="0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로 </a:t>
            </a:r>
            <a:endParaRPr lang="en-US" altLang="ko-KR" dirty="0">
              <a:solidFill>
                <a:srgbClr val="000000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marL="0" indent="0">
              <a:buNone/>
            </a:pPr>
            <a:r>
              <a:rPr lang="ko-KR" altLang="en-US" dirty="0">
                <a:solidFill>
                  <a:srgbClr val="0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명성을 떨치게 됨</a:t>
            </a:r>
            <a:r>
              <a:rPr lang="en-US" altLang="ko-KR" dirty="0">
                <a:solidFill>
                  <a:srgbClr val="0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dirty="0">
              <a:solidFill>
                <a:srgbClr val="000000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0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2003</a:t>
            </a:r>
            <a:r>
              <a:rPr lang="ko-KR" altLang="en-US" dirty="0">
                <a:solidFill>
                  <a:srgbClr val="0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년 프랑스 기사작위 수여 받음</a:t>
            </a:r>
            <a:r>
              <a:rPr lang="en-US" altLang="ko-KR" dirty="0">
                <a:solidFill>
                  <a:srgbClr val="0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06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7AC268-3661-42E2-99FE-C2A1B9E5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972" y="457200"/>
            <a:ext cx="10828056" cy="5943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 책은 호기심의 사랑에서부터 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사랑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 사랑에 이르기 까지의 찰나의 삶을 그려내고 있다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우연한 업무 관계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라비와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커스틴은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서로를 흠모하고 서로의 사랑을 확인하고자 한다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섹스와 연애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사회의 기준에 의해 가려왔던 유년의 두려움과 판타지는 연인과의 정서적 교감과 섹스로 보호되고 발현된다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결혼과 자녀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사랑하는 사람과의 매일은 </a:t>
            </a:r>
            <a:r>
              <a:rPr lang="ko-KR" altLang="en-US" sz="3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달콤쌉싸름하다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자녀들은 넘칠 듯한 충만감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그리고 책임과 두려움을 부모에게 선사한다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바쁜 일상과 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부모로서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 행동은 그들을 차갑게 만들고 내면의 아이를 방치하기에 이른다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88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BFF6EA-13AA-4EB8-8CCF-095220F51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5432"/>
            <a:ext cx="10515600" cy="5631531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ko-KR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3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외도와 그 본질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낯선 이성과의 관계는 무섭지만 짜릿하다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하지만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배우자를 싫어하는 것은 아니다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단지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외롭고 두려울 뿐이다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3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약해지는 용기 충분한 사랑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우여곡절이 많았다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3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라비와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커스틴은</a:t>
            </a: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자신들이 농담거리 삼던 심리 치료를 통해 이제야 다시 서로를 이해하고자 한다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그들은 이제 사랑 앞에 약해질 수 있고 완벽한 사랑이 아닌 진정한 사랑</a:t>
            </a:r>
            <a:endParaRPr lang="en-US" altLang="ko-KR" sz="3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ko-KR" altLang="en-US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충분한 사랑을 느낀다</a:t>
            </a:r>
            <a:r>
              <a:rPr lang="en-US" altLang="ko-KR" sz="3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3520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69D03-8BF9-4DB1-82C7-95A0FCF3E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이야기 주제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EFD68B-D5E6-419F-BD93-90237A6C8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/>
              <a:t>우리는 </a:t>
            </a:r>
            <a:r>
              <a:rPr lang="ko-KR" altLang="en-US" b="1" dirty="0"/>
              <a:t>왜 사랑 이야기의 </a:t>
            </a:r>
            <a:r>
              <a:rPr lang="en-US" altLang="ko-KR" b="1" dirty="0"/>
              <a:t>‘</a:t>
            </a:r>
            <a:r>
              <a:rPr lang="ko-KR" altLang="en-US" b="1" dirty="0"/>
              <a:t>시작</a:t>
            </a:r>
            <a:r>
              <a:rPr lang="en-US" altLang="ko-KR" b="1" dirty="0"/>
              <a:t>’</a:t>
            </a:r>
            <a:r>
              <a:rPr lang="ko-KR" altLang="en-US" b="1" dirty="0"/>
              <a:t>에만 관심</a:t>
            </a:r>
            <a:r>
              <a:rPr lang="ko-KR" altLang="en-US" dirty="0"/>
              <a:t>을 기울일까</a:t>
            </a:r>
            <a:r>
              <a:rPr lang="en-US" altLang="ko-KR" dirty="0"/>
              <a:t>? P17~18.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 </a:t>
            </a:r>
            <a:r>
              <a:rPr lang="ko-KR" altLang="en-US" dirty="0"/>
              <a:t>작품에서의 </a:t>
            </a:r>
            <a:r>
              <a:rPr lang="ko-KR" altLang="en-US" b="1" dirty="0"/>
              <a:t>결혼의 정의는 무엇일까</a:t>
            </a:r>
            <a:r>
              <a:rPr lang="en-US" altLang="ko-KR" dirty="0"/>
              <a:t>? </a:t>
            </a:r>
            <a:r>
              <a:rPr lang="ko-KR" altLang="en-US" dirty="0"/>
              <a:t>우리의 결혼 생활의 모습은 어떨까</a:t>
            </a:r>
            <a:r>
              <a:rPr lang="en-US" altLang="ko-KR" dirty="0"/>
              <a:t>?p65 </a:t>
            </a:r>
            <a:r>
              <a:rPr lang="ko-KR" altLang="en-US" dirty="0"/>
              <a:t>하단</a:t>
            </a:r>
            <a:r>
              <a:rPr lang="en-US" altLang="ko-KR" dirty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ko-KR" altLang="en-US" b="1" dirty="0"/>
              <a:t>사랑하는 사람을 가르치려고 하는 것</a:t>
            </a:r>
            <a:r>
              <a:rPr lang="ko-KR" altLang="en-US" dirty="0"/>
              <a:t>은 옳은 것일까</a:t>
            </a:r>
            <a:r>
              <a:rPr lang="en-US" altLang="ko-KR" dirty="0"/>
              <a:t>? </a:t>
            </a:r>
            <a:r>
              <a:rPr lang="ko-KR" altLang="en-US" dirty="0"/>
              <a:t>상대방을 생각한다는 이유로 그것이 정당화될까</a:t>
            </a:r>
            <a:r>
              <a:rPr lang="en-US" altLang="ko-KR" dirty="0"/>
              <a:t>? P129~140.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3065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226</Words>
  <Application>Microsoft Office PowerPoint</Application>
  <PresentationFormat>와이드스크린</PresentationFormat>
  <Paragraphs>24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굴림</vt:lpstr>
      <vt:lpstr>맑은 고딕</vt:lpstr>
      <vt:lpstr>휴먼편지체</vt:lpstr>
      <vt:lpstr>Arial</vt:lpstr>
      <vt:lpstr>Baskerville Old Face</vt:lpstr>
      <vt:lpstr>Office 테마</vt:lpstr>
      <vt:lpstr>낭만적 연애와  그 후의 일상</vt:lpstr>
      <vt:lpstr>알랭 드 보통  Alain de Botton</vt:lpstr>
      <vt:lpstr>PowerPoint 프레젠테이션</vt:lpstr>
      <vt:lpstr>PowerPoint 프레젠테이션</vt:lpstr>
      <vt:lpstr>이야기 주제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낭만적 연애와  그 후의 일상</dc:title>
  <dc:creator>최 상준</dc:creator>
  <cp:lastModifiedBy>최 상준</cp:lastModifiedBy>
  <cp:revision>11</cp:revision>
  <dcterms:created xsi:type="dcterms:W3CDTF">2019-03-29T15:06:57Z</dcterms:created>
  <dcterms:modified xsi:type="dcterms:W3CDTF">2019-03-31T14:27:57Z</dcterms:modified>
</cp:coreProperties>
</file>