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1" r:id="rId3"/>
    <p:sldId id="257" r:id="rId4"/>
    <p:sldId id="258" r:id="rId5"/>
    <p:sldId id="262" r:id="rId6"/>
    <p:sldId id="263" r:id="rId7"/>
    <p:sldId id="264" r:id="rId8"/>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462A"/>
    <a:srgbClr val="AC8866"/>
    <a:srgbClr val="F1E6D0"/>
    <a:srgbClr val="7851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879" autoAdjust="0"/>
    <p:restoredTop sz="94660"/>
  </p:normalViewPr>
  <p:slideViewPr>
    <p:cSldViewPr snapToGrid="0">
      <p:cViewPr>
        <p:scale>
          <a:sx n="50" d="100"/>
          <a:sy n="50" d="100"/>
        </p:scale>
        <p:origin x="-121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524000" y="1122363"/>
            <a:ext cx="9144000" cy="2387600"/>
          </a:xfrm>
        </p:spPr>
        <p:txBody>
          <a:bodyPr anchor="b"/>
          <a:lstStyle>
            <a:lvl1pPr algn="ctr">
              <a:defRPr sz="60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E105D67F-C495-45B5-B368-F4679945A243}" type="datetimeFigureOut">
              <a:rPr lang="ko-KR" altLang="en-US" smtClean="0">
                <a:solidFill>
                  <a:prstClr val="black">
                    <a:tint val="75000"/>
                  </a:prstClr>
                </a:solidFill>
              </a:rPr>
              <a:pPr/>
              <a:t>2019-11-04</a:t>
            </a:fld>
            <a:endParaRPr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5F315513-7FD5-42F0-9F14-568381070E23}"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1809333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E105D67F-C495-45B5-B368-F4679945A243}" type="datetimeFigureOut">
              <a:rPr lang="ko-KR" altLang="en-US" smtClean="0">
                <a:solidFill>
                  <a:prstClr val="black">
                    <a:tint val="75000"/>
                  </a:prstClr>
                </a:solidFill>
              </a:rPr>
              <a:pPr/>
              <a:t>2019-11-04</a:t>
            </a:fld>
            <a:endParaRPr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5F315513-7FD5-42F0-9F14-568381070E23}"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1305077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8724900" y="365125"/>
            <a:ext cx="2628900" cy="5811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838200" y="365125"/>
            <a:ext cx="7734300"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E105D67F-C495-45B5-B368-F4679945A243}" type="datetimeFigureOut">
              <a:rPr lang="ko-KR" altLang="en-US" smtClean="0">
                <a:solidFill>
                  <a:prstClr val="black">
                    <a:tint val="75000"/>
                  </a:prstClr>
                </a:solidFill>
              </a:rPr>
              <a:pPr/>
              <a:t>2019-11-04</a:t>
            </a:fld>
            <a:endParaRPr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5F315513-7FD5-42F0-9F14-568381070E23}"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381069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E105D67F-C495-45B5-B368-F4679945A243}" type="datetimeFigureOut">
              <a:rPr lang="ko-KR" altLang="en-US" smtClean="0">
                <a:solidFill>
                  <a:prstClr val="black">
                    <a:tint val="75000"/>
                  </a:prstClr>
                </a:solidFill>
              </a:rPr>
              <a:pPr/>
              <a:t>2019-11-04</a:t>
            </a:fld>
            <a:endParaRPr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5F315513-7FD5-42F0-9F14-568381070E23}"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651728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831850" y="1709738"/>
            <a:ext cx="105156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E105D67F-C495-45B5-B368-F4679945A243}" type="datetimeFigureOut">
              <a:rPr lang="ko-KR" altLang="en-US" smtClean="0">
                <a:solidFill>
                  <a:prstClr val="black">
                    <a:tint val="75000"/>
                  </a:prstClr>
                </a:solidFill>
              </a:rPr>
              <a:pPr/>
              <a:t>2019-11-04</a:t>
            </a:fld>
            <a:endParaRPr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5F315513-7FD5-42F0-9F14-568381070E23}"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2223162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838200" y="1825625"/>
            <a:ext cx="518160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6172200" y="1825625"/>
            <a:ext cx="518160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E105D67F-C495-45B5-B368-F4679945A243}" type="datetimeFigureOut">
              <a:rPr lang="ko-KR" altLang="en-US" smtClean="0">
                <a:solidFill>
                  <a:prstClr val="black">
                    <a:tint val="75000"/>
                  </a:prstClr>
                </a:solidFill>
              </a:rPr>
              <a:pPr/>
              <a:t>2019-11-04</a:t>
            </a:fld>
            <a:endParaRPr lang="ko-KR" altLang="en-US">
              <a:solidFill>
                <a:prstClr val="black">
                  <a:tint val="75000"/>
                </a:prstClr>
              </a:solidFill>
            </a:endParaRPr>
          </a:p>
        </p:txBody>
      </p:sp>
      <p:sp>
        <p:nvSpPr>
          <p:cNvPr id="6" name="바닥글 개체 틀 5"/>
          <p:cNvSpPr>
            <a:spLocks noGrp="1"/>
          </p:cNvSpPr>
          <p:nvPr>
            <p:ph type="ftr" sz="quarter" idx="11"/>
          </p:nvPr>
        </p:nvSpPr>
        <p:spPr/>
        <p:txBody>
          <a:bodyPr/>
          <a:lstStyle/>
          <a:p>
            <a:endParaRPr lang="ko-KR" altLang="en-US">
              <a:solidFill>
                <a:prstClr val="black">
                  <a:tint val="75000"/>
                </a:prstClr>
              </a:solidFill>
            </a:endParaRPr>
          </a:p>
        </p:txBody>
      </p:sp>
      <p:sp>
        <p:nvSpPr>
          <p:cNvPr id="7" name="슬라이드 번호 개체 틀 6"/>
          <p:cNvSpPr>
            <a:spLocks noGrp="1"/>
          </p:cNvSpPr>
          <p:nvPr>
            <p:ph type="sldNum" sz="quarter" idx="12"/>
          </p:nvPr>
        </p:nvSpPr>
        <p:spPr/>
        <p:txBody>
          <a:bodyPr/>
          <a:lstStyle/>
          <a:p>
            <a:fld id="{5F315513-7FD5-42F0-9F14-568381070E23}"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354511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839788" y="365125"/>
            <a:ext cx="105156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839788" y="2505075"/>
            <a:ext cx="515778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6172200" y="2505075"/>
            <a:ext cx="51831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E105D67F-C495-45B5-B368-F4679945A243}" type="datetimeFigureOut">
              <a:rPr lang="ko-KR" altLang="en-US" smtClean="0">
                <a:solidFill>
                  <a:prstClr val="black">
                    <a:tint val="75000"/>
                  </a:prstClr>
                </a:solidFill>
              </a:rPr>
              <a:pPr/>
              <a:t>2019-11-04</a:t>
            </a:fld>
            <a:endParaRPr lang="ko-KR" altLang="en-US">
              <a:solidFill>
                <a:prstClr val="black">
                  <a:tint val="75000"/>
                </a:prstClr>
              </a:solidFill>
            </a:endParaRPr>
          </a:p>
        </p:txBody>
      </p:sp>
      <p:sp>
        <p:nvSpPr>
          <p:cNvPr id="8" name="바닥글 개체 틀 7"/>
          <p:cNvSpPr>
            <a:spLocks noGrp="1"/>
          </p:cNvSpPr>
          <p:nvPr>
            <p:ph type="ftr" sz="quarter" idx="11"/>
          </p:nvPr>
        </p:nvSpPr>
        <p:spPr/>
        <p:txBody>
          <a:bodyPr/>
          <a:lstStyle/>
          <a:p>
            <a:endParaRPr lang="ko-KR" altLang="en-US">
              <a:solidFill>
                <a:prstClr val="black">
                  <a:tint val="75000"/>
                </a:prstClr>
              </a:solidFill>
            </a:endParaRPr>
          </a:p>
        </p:txBody>
      </p:sp>
      <p:sp>
        <p:nvSpPr>
          <p:cNvPr id="9" name="슬라이드 번호 개체 틀 8"/>
          <p:cNvSpPr>
            <a:spLocks noGrp="1"/>
          </p:cNvSpPr>
          <p:nvPr>
            <p:ph type="sldNum" sz="quarter" idx="12"/>
          </p:nvPr>
        </p:nvSpPr>
        <p:spPr/>
        <p:txBody>
          <a:bodyPr/>
          <a:lstStyle/>
          <a:p>
            <a:fld id="{5F315513-7FD5-42F0-9F14-568381070E23}"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1769802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E105D67F-C495-45B5-B368-F4679945A243}" type="datetimeFigureOut">
              <a:rPr lang="ko-KR" altLang="en-US" smtClean="0">
                <a:solidFill>
                  <a:prstClr val="black">
                    <a:tint val="75000"/>
                  </a:prstClr>
                </a:solidFill>
              </a:rPr>
              <a:pPr/>
              <a:t>2019-11-04</a:t>
            </a:fld>
            <a:endParaRPr lang="ko-KR" altLang="en-US">
              <a:solidFill>
                <a:prstClr val="black">
                  <a:tint val="75000"/>
                </a:prstClr>
              </a:solidFill>
            </a:endParaRPr>
          </a:p>
        </p:txBody>
      </p:sp>
      <p:sp>
        <p:nvSpPr>
          <p:cNvPr id="4" name="바닥글 개체 틀 3"/>
          <p:cNvSpPr>
            <a:spLocks noGrp="1"/>
          </p:cNvSpPr>
          <p:nvPr>
            <p:ph type="ftr" sz="quarter" idx="11"/>
          </p:nvPr>
        </p:nvSpPr>
        <p:spPr/>
        <p:txBody>
          <a:bodyPr/>
          <a:lstStyle/>
          <a:p>
            <a:endParaRPr lang="ko-KR" altLang="en-US">
              <a:solidFill>
                <a:prstClr val="black">
                  <a:tint val="75000"/>
                </a:prstClr>
              </a:solidFill>
            </a:endParaRPr>
          </a:p>
        </p:txBody>
      </p:sp>
      <p:sp>
        <p:nvSpPr>
          <p:cNvPr id="5" name="슬라이드 번호 개체 틀 4"/>
          <p:cNvSpPr>
            <a:spLocks noGrp="1"/>
          </p:cNvSpPr>
          <p:nvPr>
            <p:ph type="sldNum" sz="quarter" idx="12"/>
          </p:nvPr>
        </p:nvSpPr>
        <p:spPr/>
        <p:txBody>
          <a:bodyPr/>
          <a:lstStyle/>
          <a:p>
            <a:fld id="{5F315513-7FD5-42F0-9F14-568381070E23}"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659174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E105D67F-C495-45B5-B368-F4679945A243}" type="datetimeFigureOut">
              <a:rPr lang="ko-KR" altLang="en-US" smtClean="0">
                <a:solidFill>
                  <a:prstClr val="black">
                    <a:tint val="75000"/>
                  </a:prstClr>
                </a:solidFill>
              </a:rPr>
              <a:pPr/>
              <a:t>2019-11-04</a:t>
            </a:fld>
            <a:endParaRPr lang="ko-KR" altLang="en-US">
              <a:solidFill>
                <a:prstClr val="black">
                  <a:tint val="75000"/>
                </a:prstClr>
              </a:solidFill>
            </a:endParaRPr>
          </a:p>
        </p:txBody>
      </p:sp>
      <p:sp>
        <p:nvSpPr>
          <p:cNvPr id="3" name="바닥글 개체 틀 2"/>
          <p:cNvSpPr>
            <a:spLocks noGrp="1"/>
          </p:cNvSpPr>
          <p:nvPr>
            <p:ph type="ftr" sz="quarter" idx="11"/>
          </p:nvPr>
        </p:nvSpPr>
        <p:spPr/>
        <p:txBody>
          <a:bodyPr/>
          <a:lstStyle/>
          <a:p>
            <a:endParaRPr lang="ko-KR" altLang="en-US">
              <a:solidFill>
                <a:prstClr val="black">
                  <a:tint val="75000"/>
                </a:prstClr>
              </a:solidFill>
            </a:endParaRPr>
          </a:p>
        </p:txBody>
      </p:sp>
      <p:sp>
        <p:nvSpPr>
          <p:cNvPr id="4" name="슬라이드 번호 개체 틀 3"/>
          <p:cNvSpPr>
            <a:spLocks noGrp="1"/>
          </p:cNvSpPr>
          <p:nvPr>
            <p:ph type="sldNum" sz="quarter" idx="12"/>
          </p:nvPr>
        </p:nvSpPr>
        <p:spPr/>
        <p:txBody>
          <a:bodyPr/>
          <a:lstStyle/>
          <a:p>
            <a:fld id="{5F315513-7FD5-42F0-9F14-568381070E23}"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3583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839788" y="457200"/>
            <a:ext cx="3932237"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E105D67F-C495-45B5-B368-F4679945A243}" type="datetimeFigureOut">
              <a:rPr lang="ko-KR" altLang="en-US" smtClean="0">
                <a:solidFill>
                  <a:prstClr val="black">
                    <a:tint val="75000"/>
                  </a:prstClr>
                </a:solidFill>
              </a:rPr>
              <a:pPr/>
              <a:t>2019-11-04</a:t>
            </a:fld>
            <a:endParaRPr lang="ko-KR" altLang="en-US">
              <a:solidFill>
                <a:prstClr val="black">
                  <a:tint val="75000"/>
                </a:prstClr>
              </a:solidFill>
            </a:endParaRPr>
          </a:p>
        </p:txBody>
      </p:sp>
      <p:sp>
        <p:nvSpPr>
          <p:cNvPr id="6" name="바닥글 개체 틀 5"/>
          <p:cNvSpPr>
            <a:spLocks noGrp="1"/>
          </p:cNvSpPr>
          <p:nvPr>
            <p:ph type="ftr" sz="quarter" idx="11"/>
          </p:nvPr>
        </p:nvSpPr>
        <p:spPr/>
        <p:txBody>
          <a:bodyPr/>
          <a:lstStyle/>
          <a:p>
            <a:endParaRPr lang="ko-KR" altLang="en-US">
              <a:solidFill>
                <a:prstClr val="black">
                  <a:tint val="75000"/>
                </a:prstClr>
              </a:solidFill>
            </a:endParaRPr>
          </a:p>
        </p:txBody>
      </p:sp>
      <p:sp>
        <p:nvSpPr>
          <p:cNvPr id="7" name="슬라이드 번호 개체 틀 6"/>
          <p:cNvSpPr>
            <a:spLocks noGrp="1"/>
          </p:cNvSpPr>
          <p:nvPr>
            <p:ph type="sldNum" sz="quarter" idx="12"/>
          </p:nvPr>
        </p:nvSpPr>
        <p:spPr/>
        <p:txBody>
          <a:bodyPr/>
          <a:lstStyle/>
          <a:p>
            <a:fld id="{5F315513-7FD5-42F0-9F14-568381070E23}"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144333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839788" y="457200"/>
            <a:ext cx="3932237"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E105D67F-C495-45B5-B368-F4679945A243}" type="datetimeFigureOut">
              <a:rPr lang="ko-KR" altLang="en-US" smtClean="0">
                <a:solidFill>
                  <a:prstClr val="black">
                    <a:tint val="75000"/>
                  </a:prstClr>
                </a:solidFill>
              </a:rPr>
              <a:pPr/>
              <a:t>2019-11-04</a:t>
            </a:fld>
            <a:endParaRPr lang="ko-KR" altLang="en-US">
              <a:solidFill>
                <a:prstClr val="black">
                  <a:tint val="75000"/>
                </a:prstClr>
              </a:solidFill>
            </a:endParaRPr>
          </a:p>
        </p:txBody>
      </p:sp>
      <p:sp>
        <p:nvSpPr>
          <p:cNvPr id="6" name="바닥글 개체 틀 5"/>
          <p:cNvSpPr>
            <a:spLocks noGrp="1"/>
          </p:cNvSpPr>
          <p:nvPr>
            <p:ph type="ftr" sz="quarter" idx="11"/>
          </p:nvPr>
        </p:nvSpPr>
        <p:spPr/>
        <p:txBody>
          <a:bodyPr/>
          <a:lstStyle/>
          <a:p>
            <a:endParaRPr lang="ko-KR" altLang="en-US">
              <a:solidFill>
                <a:prstClr val="black">
                  <a:tint val="75000"/>
                </a:prstClr>
              </a:solidFill>
            </a:endParaRPr>
          </a:p>
        </p:txBody>
      </p:sp>
      <p:sp>
        <p:nvSpPr>
          <p:cNvPr id="7" name="슬라이드 번호 개체 틀 6"/>
          <p:cNvSpPr>
            <a:spLocks noGrp="1"/>
          </p:cNvSpPr>
          <p:nvPr>
            <p:ph type="sldNum" sz="quarter" idx="12"/>
          </p:nvPr>
        </p:nvSpPr>
        <p:spPr/>
        <p:txBody>
          <a:bodyPr/>
          <a:lstStyle/>
          <a:p>
            <a:fld id="{5F315513-7FD5-42F0-9F14-568381070E23}"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639319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05D67F-C495-45B5-B368-F4679945A243}" type="datetimeFigureOut">
              <a:rPr lang="ko-KR" altLang="en-US" smtClean="0">
                <a:solidFill>
                  <a:prstClr val="black">
                    <a:tint val="75000"/>
                  </a:prstClr>
                </a:solidFill>
              </a:rPr>
              <a:pPr/>
              <a:t>2019-11-04</a:t>
            </a:fld>
            <a:endParaRPr lang="ko-KR" altLang="en-US">
              <a:solidFill>
                <a:prstClr val="black">
                  <a:tint val="75000"/>
                </a:prstClr>
              </a:solidFill>
            </a:endParaRPr>
          </a:p>
        </p:txBody>
      </p:sp>
      <p:sp>
        <p:nvSpPr>
          <p:cNvPr id="5" name="바닥글 개체 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solidFill>
                <a:prstClr val="black">
                  <a:tint val="75000"/>
                </a:prstClr>
              </a:solidFill>
            </a:endParaRPr>
          </a:p>
        </p:txBody>
      </p:sp>
      <p:sp>
        <p:nvSpPr>
          <p:cNvPr id="6" name="슬라이드 번호 개체 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315513-7FD5-42F0-9F14-568381070E23}"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38196077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www.youtube.com/watch?v=fDkNO2vy9T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C8866"/>
        </a:solidFill>
        <a:effectLst/>
      </p:bgPr>
    </p:bg>
    <p:spTree>
      <p:nvGrpSpPr>
        <p:cNvPr id="1" name=""/>
        <p:cNvGrpSpPr/>
        <p:nvPr/>
      </p:nvGrpSpPr>
      <p:grpSpPr>
        <a:xfrm>
          <a:off x="0" y="0"/>
          <a:ext cx="0" cy="0"/>
          <a:chOff x="0" y="0"/>
          <a:chExt cx="0" cy="0"/>
        </a:xfrm>
      </p:grpSpPr>
      <p:sp>
        <p:nvSpPr>
          <p:cNvPr id="66" name="자유형 65"/>
          <p:cNvSpPr/>
          <p:nvPr/>
        </p:nvSpPr>
        <p:spPr>
          <a:xfrm rot="5400000">
            <a:off x="897079" y="6192442"/>
            <a:ext cx="933450" cy="250030"/>
          </a:xfrm>
          <a:custGeom>
            <a:avLst/>
            <a:gdLst>
              <a:gd name="connsiteX0" fmla="*/ 0 w 933450"/>
              <a:gd name="connsiteY0" fmla="*/ 219670 h 250030"/>
              <a:gd name="connsiteX1" fmla="*/ 0 w 933450"/>
              <a:gd name="connsiteY1" fmla="*/ 30361 h 250030"/>
              <a:gd name="connsiteX2" fmla="*/ 933450 w 933450"/>
              <a:gd name="connsiteY2" fmla="*/ 30361 h 250030"/>
              <a:gd name="connsiteX3" fmla="*/ 933450 w 933450"/>
              <a:gd name="connsiteY3" fmla="*/ 31872 h 250030"/>
              <a:gd name="connsiteX4" fmla="*/ 825312 w 933450"/>
              <a:gd name="connsiteY4" fmla="*/ 125015 h 250030"/>
              <a:gd name="connsiteX5" fmla="*/ 933450 w 933450"/>
              <a:gd name="connsiteY5" fmla="*/ 218159 h 250030"/>
              <a:gd name="connsiteX6" fmla="*/ 933450 w 933450"/>
              <a:gd name="connsiteY6" fmla="*/ 219670 h 250030"/>
              <a:gd name="connsiteX7" fmla="*/ 0 w 933450"/>
              <a:gd name="connsiteY7" fmla="*/ 219670 h 250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33450" h="250030">
                <a:moveTo>
                  <a:pt x="0" y="219670"/>
                </a:moveTo>
                <a:lnTo>
                  <a:pt x="0" y="30361"/>
                </a:lnTo>
                <a:cubicBezTo>
                  <a:pt x="311150" y="-74811"/>
                  <a:pt x="622300" y="135532"/>
                  <a:pt x="933450" y="30361"/>
                </a:cubicBezTo>
                <a:lnTo>
                  <a:pt x="933450" y="31872"/>
                </a:lnTo>
                <a:lnTo>
                  <a:pt x="825312" y="125015"/>
                </a:lnTo>
                <a:lnTo>
                  <a:pt x="933450" y="218159"/>
                </a:lnTo>
                <a:lnTo>
                  <a:pt x="933450" y="219670"/>
                </a:lnTo>
                <a:cubicBezTo>
                  <a:pt x="622300" y="324841"/>
                  <a:pt x="311150" y="114498"/>
                  <a:pt x="0" y="219670"/>
                </a:cubicBez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grpSp>
        <p:nvGrpSpPr>
          <p:cNvPr id="15" name="그룹 14"/>
          <p:cNvGrpSpPr/>
          <p:nvPr/>
        </p:nvGrpSpPr>
        <p:grpSpPr>
          <a:xfrm>
            <a:off x="909364" y="222652"/>
            <a:ext cx="5011748" cy="6359123"/>
            <a:chOff x="3865552" y="203601"/>
            <a:chExt cx="5544665" cy="6498771"/>
          </a:xfrm>
        </p:grpSpPr>
        <p:sp>
          <p:nvSpPr>
            <p:cNvPr id="60" name="양쪽 모서리가 둥근 사각형 59"/>
            <p:cNvSpPr/>
            <p:nvPr/>
          </p:nvSpPr>
          <p:spPr>
            <a:xfrm rot="5400000" flipH="1">
              <a:off x="3388499" y="680654"/>
              <a:ext cx="6498771" cy="5544665"/>
            </a:xfrm>
            <a:prstGeom prst="round2SameRect">
              <a:avLst>
                <a:gd name="adj1" fmla="val 3401"/>
                <a:gd name="adj2" fmla="val 0"/>
              </a:avLst>
            </a:prstGeom>
            <a:solidFill>
              <a:srgbClr val="68462A"/>
            </a:solidFill>
            <a:ln w="22225">
              <a:solidFill>
                <a:srgbClr val="501D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6" name="모서리가 둥근 직사각형 5"/>
            <p:cNvSpPr/>
            <p:nvPr/>
          </p:nvSpPr>
          <p:spPr>
            <a:xfrm flipH="1">
              <a:off x="3865557" y="255133"/>
              <a:ext cx="5360959" cy="6383287"/>
            </a:xfrm>
            <a:prstGeom prst="roundRect">
              <a:avLst>
                <a:gd name="adj" fmla="val 4554"/>
              </a:avLst>
            </a:prstGeom>
            <a:solidFill>
              <a:srgbClr val="D1C0A1"/>
            </a:solidFill>
            <a:ln w="22225">
              <a:solidFill>
                <a:srgbClr val="501D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2" name="양쪽 모서리가 둥근 사각형 1"/>
            <p:cNvSpPr/>
            <p:nvPr/>
          </p:nvSpPr>
          <p:spPr>
            <a:xfrm rot="5400000">
              <a:off x="3264797" y="855895"/>
              <a:ext cx="6383287" cy="5181765"/>
            </a:xfrm>
            <a:prstGeom prst="round2SameRect">
              <a:avLst>
                <a:gd name="adj1" fmla="val 4994"/>
                <a:gd name="adj2" fmla="val 0"/>
              </a:avLst>
            </a:prstGeom>
            <a:solidFill>
              <a:srgbClr val="F1E6D0"/>
            </a:solidFill>
            <a:ln w="22225">
              <a:solidFill>
                <a:srgbClr val="501D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cxnSp>
          <p:nvCxnSpPr>
            <p:cNvPr id="61" name="직선 연결선 60"/>
            <p:cNvCxnSpPr/>
            <p:nvPr/>
          </p:nvCxnSpPr>
          <p:spPr>
            <a:xfrm>
              <a:off x="8851506" y="2507455"/>
              <a:ext cx="13747" cy="1768411"/>
            </a:xfrm>
            <a:prstGeom prst="line">
              <a:avLst/>
            </a:prstGeom>
            <a:ln w="19050">
              <a:solidFill>
                <a:srgbClr val="501D02"/>
              </a:solidFill>
            </a:ln>
          </p:spPr>
          <p:style>
            <a:lnRef idx="1">
              <a:schemeClr val="accent1"/>
            </a:lnRef>
            <a:fillRef idx="0">
              <a:schemeClr val="accent1"/>
            </a:fillRef>
            <a:effectRef idx="0">
              <a:schemeClr val="accent1"/>
            </a:effectRef>
            <a:fontRef idx="minor">
              <a:schemeClr val="tx1"/>
            </a:fontRef>
          </p:style>
        </p:cxnSp>
        <p:cxnSp>
          <p:nvCxnSpPr>
            <p:cNvPr id="62" name="직선 연결선 61"/>
            <p:cNvCxnSpPr/>
            <p:nvPr/>
          </p:nvCxnSpPr>
          <p:spPr>
            <a:xfrm>
              <a:off x="8801335" y="2115845"/>
              <a:ext cx="13747" cy="1768411"/>
            </a:xfrm>
            <a:prstGeom prst="line">
              <a:avLst/>
            </a:prstGeom>
            <a:ln w="19050">
              <a:solidFill>
                <a:srgbClr val="501D02"/>
              </a:solidFill>
            </a:ln>
          </p:spPr>
          <p:style>
            <a:lnRef idx="1">
              <a:schemeClr val="accent1"/>
            </a:lnRef>
            <a:fillRef idx="0">
              <a:schemeClr val="accent1"/>
            </a:fillRef>
            <a:effectRef idx="0">
              <a:schemeClr val="accent1"/>
            </a:effectRef>
            <a:fontRef idx="minor">
              <a:schemeClr val="tx1"/>
            </a:fontRef>
          </p:style>
        </p:cxnSp>
        <p:cxnSp>
          <p:nvCxnSpPr>
            <p:cNvPr id="63" name="직선 연결선 62"/>
            <p:cNvCxnSpPr/>
            <p:nvPr/>
          </p:nvCxnSpPr>
          <p:spPr>
            <a:xfrm>
              <a:off x="8918541" y="1828836"/>
              <a:ext cx="13747" cy="1768411"/>
            </a:xfrm>
            <a:prstGeom prst="line">
              <a:avLst/>
            </a:prstGeom>
            <a:ln w="19050">
              <a:solidFill>
                <a:srgbClr val="501D02"/>
              </a:solidFill>
            </a:ln>
          </p:spPr>
          <p:style>
            <a:lnRef idx="1">
              <a:schemeClr val="accent1"/>
            </a:lnRef>
            <a:fillRef idx="0">
              <a:schemeClr val="accent1"/>
            </a:fillRef>
            <a:effectRef idx="0">
              <a:schemeClr val="accent1"/>
            </a:effectRef>
            <a:fontRef idx="minor">
              <a:schemeClr val="tx1"/>
            </a:fontRef>
          </p:style>
        </p:cxnSp>
        <p:sp>
          <p:nvSpPr>
            <p:cNvPr id="59" name="양쪽 모서리가 둥근 사각형 58"/>
            <p:cNvSpPr/>
            <p:nvPr/>
          </p:nvSpPr>
          <p:spPr>
            <a:xfrm rot="5400000" flipH="1">
              <a:off x="3029684" y="1039470"/>
              <a:ext cx="6498771" cy="4827034"/>
            </a:xfrm>
            <a:prstGeom prst="round2SameRect">
              <a:avLst>
                <a:gd name="adj1" fmla="val 3401"/>
                <a:gd name="adj2" fmla="val 0"/>
              </a:avLst>
            </a:prstGeom>
            <a:solidFill>
              <a:srgbClr val="785130"/>
            </a:solidFill>
            <a:ln w="22225">
              <a:solidFill>
                <a:srgbClr val="501D02"/>
              </a:solidFill>
            </a:ln>
            <a:effectLst>
              <a:outerShdw blurRad="50800" dist="762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14" name="직사각형 13"/>
            <p:cNvSpPr/>
            <p:nvPr/>
          </p:nvSpPr>
          <p:spPr>
            <a:xfrm>
              <a:off x="4109013" y="203601"/>
              <a:ext cx="104172" cy="6498771"/>
            </a:xfrm>
            <a:prstGeom prst="rect">
              <a:avLst/>
            </a:prstGeom>
            <a:solidFill>
              <a:srgbClr val="78513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grpSp>
      <p:sp>
        <p:nvSpPr>
          <p:cNvPr id="65" name="직사각형 64"/>
          <p:cNvSpPr/>
          <p:nvPr/>
        </p:nvSpPr>
        <p:spPr>
          <a:xfrm>
            <a:off x="1674176" y="1498191"/>
            <a:ext cx="3216421" cy="2954655"/>
          </a:xfrm>
          <a:prstGeom prst="rect">
            <a:avLst/>
          </a:prstGeom>
          <a:effectLst/>
        </p:spPr>
        <p:txBody>
          <a:bodyPr wrap="square">
            <a:spAutoFit/>
          </a:bodyPr>
          <a:lstStyle/>
          <a:p>
            <a:pPr>
              <a:lnSpc>
                <a:spcPct val="150000"/>
              </a:lnSpc>
            </a:pPr>
            <a:r>
              <a:rPr lang="ko-KR" altLang="en-US" sz="2800" dirty="0" smtClean="0">
                <a:solidFill>
                  <a:prstClr val="black">
                    <a:lumMod val="85000"/>
                    <a:lumOff val="15000"/>
                  </a:prstClr>
                </a:solidFill>
                <a:effectLst>
                  <a:innerShdw blurRad="317500">
                    <a:prstClr val="black"/>
                  </a:innerShdw>
                </a:effectLst>
              </a:rPr>
              <a:t>나</a:t>
            </a:r>
            <a:r>
              <a:rPr lang="ko-KR" altLang="en-US" sz="2800" dirty="0">
                <a:solidFill>
                  <a:prstClr val="black">
                    <a:lumMod val="85000"/>
                    <a:lumOff val="15000"/>
                  </a:prstClr>
                </a:solidFill>
                <a:effectLst>
                  <a:innerShdw blurRad="317500">
                    <a:prstClr val="black"/>
                  </a:innerShdw>
                </a:effectLst>
              </a:rPr>
              <a:t>는</a:t>
            </a:r>
            <a:r>
              <a:rPr lang="en-US" altLang="ko-KR" sz="2800" dirty="0" smtClean="0">
                <a:solidFill>
                  <a:prstClr val="black">
                    <a:lumMod val="85000"/>
                    <a:lumOff val="15000"/>
                  </a:prstClr>
                </a:solidFill>
                <a:effectLst>
                  <a:innerShdw blurRad="317500">
                    <a:prstClr val="black"/>
                  </a:innerShdw>
                </a:effectLst>
              </a:rPr>
              <a:t> </a:t>
            </a:r>
            <a:endParaRPr lang="en-US" altLang="ko-KR" sz="3200" b="1" dirty="0">
              <a:solidFill>
                <a:prstClr val="black">
                  <a:lumMod val="85000"/>
                  <a:lumOff val="15000"/>
                </a:prstClr>
              </a:solidFill>
              <a:effectLst>
                <a:innerShdw blurRad="317500">
                  <a:prstClr val="black"/>
                </a:innerShdw>
              </a:effectLst>
            </a:endParaRPr>
          </a:p>
          <a:p>
            <a:pPr algn="ctr">
              <a:lnSpc>
                <a:spcPct val="150000"/>
              </a:lnSpc>
            </a:pPr>
            <a:r>
              <a:rPr lang="ko-KR" altLang="en-US" sz="3200" b="1" i="1" dirty="0" smtClean="0">
                <a:solidFill>
                  <a:prstClr val="black">
                    <a:lumMod val="85000"/>
                    <a:lumOff val="15000"/>
                  </a:prstClr>
                </a:solidFill>
                <a:effectLst>
                  <a:innerShdw blurRad="317500">
                    <a:prstClr val="black"/>
                  </a:innerShdw>
                </a:effectLst>
              </a:rPr>
              <a:t>가해자의 엄마</a:t>
            </a:r>
            <a:endParaRPr lang="en-US" altLang="ko-KR" sz="3200" b="1" i="1" dirty="0" smtClean="0">
              <a:solidFill>
                <a:prstClr val="black">
                  <a:lumMod val="85000"/>
                  <a:lumOff val="15000"/>
                </a:prstClr>
              </a:solidFill>
              <a:effectLst>
                <a:innerShdw blurRad="317500">
                  <a:prstClr val="black"/>
                </a:innerShdw>
              </a:effectLst>
            </a:endParaRPr>
          </a:p>
          <a:p>
            <a:pPr algn="r">
              <a:lnSpc>
                <a:spcPct val="150000"/>
              </a:lnSpc>
            </a:pPr>
            <a:r>
              <a:rPr lang="ko-KR" altLang="en-US" sz="2800" dirty="0" smtClean="0">
                <a:solidFill>
                  <a:prstClr val="black">
                    <a:lumMod val="85000"/>
                    <a:lumOff val="15000"/>
                  </a:prstClr>
                </a:solidFill>
                <a:effectLst>
                  <a:innerShdw blurRad="317500">
                    <a:prstClr val="black"/>
                  </a:innerShdw>
                </a:effectLst>
              </a:rPr>
              <a:t>입니다</a:t>
            </a:r>
            <a:r>
              <a:rPr lang="en-US" altLang="ko-KR" sz="2800" dirty="0" smtClean="0">
                <a:solidFill>
                  <a:prstClr val="black">
                    <a:lumMod val="85000"/>
                    <a:lumOff val="15000"/>
                  </a:prstClr>
                </a:solidFill>
                <a:effectLst>
                  <a:innerShdw blurRad="317500">
                    <a:prstClr val="black"/>
                  </a:innerShdw>
                </a:effectLst>
              </a:rPr>
              <a:t>.</a:t>
            </a:r>
          </a:p>
          <a:p>
            <a:pPr algn="r">
              <a:lnSpc>
                <a:spcPct val="150000"/>
              </a:lnSpc>
            </a:pPr>
            <a:r>
              <a:rPr lang="ko-KR" altLang="en-US" dirty="0" smtClean="0">
                <a:solidFill>
                  <a:prstClr val="black">
                    <a:lumMod val="85000"/>
                    <a:lumOff val="15000"/>
                  </a:prstClr>
                </a:solidFill>
                <a:effectLst>
                  <a:innerShdw blurRad="317500">
                    <a:prstClr val="black"/>
                  </a:innerShdw>
                </a:effectLst>
                <a:latin typeface="DX시인과나" pitchFamily="18" charset="-127"/>
                <a:ea typeface="DX시인과나" pitchFamily="18" charset="-127"/>
              </a:rPr>
              <a:t>수 </a:t>
            </a:r>
            <a:r>
              <a:rPr lang="ko-KR" altLang="en-US" dirty="0" err="1" smtClean="0">
                <a:solidFill>
                  <a:prstClr val="black">
                    <a:lumMod val="85000"/>
                    <a:lumOff val="15000"/>
                  </a:prstClr>
                </a:solidFill>
                <a:effectLst>
                  <a:innerShdw blurRad="317500">
                    <a:prstClr val="black"/>
                  </a:innerShdw>
                </a:effectLst>
                <a:latin typeface="DX시인과나" pitchFamily="18" charset="-127"/>
                <a:ea typeface="DX시인과나" pitchFamily="18" charset="-127"/>
              </a:rPr>
              <a:t>클리볼드</a:t>
            </a:r>
            <a:r>
              <a:rPr lang="ko-KR" altLang="en-US" dirty="0" smtClean="0">
                <a:solidFill>
                  <a:prstClr val="black">
                    <a:lumMod val="85000"/>
                    <a:lumOff val="15000"/>
                  </a:prstClr>
                </a:solidFill>
                <a:effectLst>
                  <a:innerShdw blurRad="317500">
                    <a:prstClr val="black"/>
                  </a:innerShdw>
                </a:effectLst>
                <a:latin typeface="DX시인과나" pitchFamily="18" charset="-127"/>
                <a:ea typeface="DX시인과나" pitchFamily="18" charset="-127"/>
              </a:rPr>
              <a:t> 지음</a:t>
            </a:r>
            <a:endParaRPr lang="en-US" altLang="ko-KR" dirty="0" smtClean="0">
              <a:solidFill>
                <a:prstClr val="black">
                  <a:lumMod val="85000"/>
                  <a:lumOff val="15000"/>
                </a:prstClr>
              </a:solidFill>
              <a:effectLst>
                <a:innerShdw blurRad="317500">
                  <a:prstClr val="black"/>
                </a:innerShdw>
              </a:effectLst>
              <a:latin typeface="DX시인과나" pitchFamily="18" charset="-127"/>
              <a:ea typeface="DX시인과나" pitchFamily="18" charset="-127"/>
            </a:endParaRPr>
          </a:p>
          <a:p>
            <a:pPr algn="r">
              <a:lnSpc>
                <a:spcPct val="150000"/>
              </a:lnSpc>
            </a:pPr>
            <a:r>
              <a:rPr lang="ko-KR" altLang="en-US" dirty="0" smtClean="0">
                <a:solidFill>
                  <a:prstClr val="black">
                    <a:lumMod val="85000"/>
                    <a:lumOff val="15000"/>
                  </a:prstClr>
                </a:solidFill>
                <a:effectLst>
                  <a:innerShdw blurRad="317500">
                    <a:prstClr val="black"/>
                  </a:innerShdw>
                </a:effectLst>
                <a:latin typeface="DX시인과나" pitchFamily="18" charset="-127"/>
                <a:ea typeface="DX시인과나" pitchFamily="18" charset="-127"/>
              </a:rPr>
              <a:t>홍한별 옮김</a:t>
            </a:r>
            <a:r>
              <a:rPr lang="en-US" altLang="ko-KR" sz="1400" dirty="0" smtClean="0">
                <a:solidFill>
                  <a:prstClr val="black">
                    <a:lumMod val="85000"/>
                    <a:lumOff val="15000"/>
                  </a:prstClr>
                </a:solidFill>
                <a:effectLst>
                  <a:innerShdw blurRad="317500">
                    <a:prstClr val="black"/>
                  </a:innerShdw>
                </a:effectLst>
                <a:latin typeface="DX시인과나" pitchFamily="18" charset="-127"/>
                <a:ea typeface="DX시인과나" pitchFamily="18" charset="-127"/>
              </a:rPr>
              <a:t>.</a:t>
            </a:r>
          </a:p>
        </p:txBody>
      </p:sp>
      <p:sp>
        <p:nvSpPr>
          <p:cNvPr id="16" name="자유형 15"/>
          <p:cNvSpPr/>
          <p:nvPr/>
        </p:nvSpPr>
        <p:spPr>
          <a:xfrm>
            <a:off x="5593097" y="1201119"/>
            <a:ext cx="1020291" cy="369837"/>
          </a:xfrm>
          <a:custGeom>
            <a:avLst/>
            <a:gdLst>
              <a:gd name="connsiteX0" fmla="*/ 0 w 933450"/>
              <a:gd name="connsiteY0" fmla="*/ 219670 h 250030"/>
              <a:gd name="connsiteX1" fmla="*/ 0 w 933450"/>
              <a:gd name="connsiteY1" fmla="*/ 30361 h 250030"/>
              <a:gd name="connsiteX2" fmla="*/ 933450 w 933450"/>
              <a:gd name="connsiteY2" fmla="*/ 30361 h 250030"/>
              <a:gd name="connsiteX3" fmla="*/ 933450 w 933450"/>
              <a:gd name="connsiteY3" fmla="*/ 31872 h 250030"/>
              <a:gd name="connsiteX4" fmla="*/ 825312 w 933450"/>
              <a:gd name="connsiteY4" fmla="*/ 125015 h 250030"/>
              <a:gd name="connsiteX5" fmla="*/ 933450 w 933450"/>
              <a:gd name="connsiteY5" fmla="*/ 218159 h 250030"/>
              <a:gd name="connsiteX6" fmla="*/ 933450 w 933450"/>
              <a:gd name="connsiteY6" fmla="*/ 219670 h 250030"/>
              <a:gd name="connsiteX7" fmla="*/ 0 w 933450"/>
              <a:gd name="connsiteY7" fmla="*/ 219670 h 250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33450" h="250030">
                <a:moveTo>
                  <a:pt x="0" y="219670"/>
                </a:moveTo>
                <a:lnTo>
                  <a:pt x="0" y="30361"/>
                </a:lnTo>
                <a:cubicBezTo>
                  <a:pt x="311150" y="-74811"/>
                  <a:pt x="622300" y="135532"/>
                  <a:pt x="933450" y="30361"/>
                </a:cubicBezTo>
                <a:lnTo>
                  <a:pt x="933450" y="31872"/>
                </a:lnTo>
                <a:lnTo>
                  <a:pt x="825312" y="125015"/>
                </a:lnTo>
                <a:lnTo>
                  <a:pt x="933450" y="218159"/>
                </a:lnTo>
                <a:lnTo>
                  <a:pt x="933450" y="219670"/>
                </a:lnTo>
                <a:cubicBezTo>
                  <a:pt x="622300" y="324841"/>
                  <a:pt x="311150" y="114498"/>
                  <a:pt x="0" y="219670"/>
                </a:cubicBez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77" name="직사각형 76"/>
          <p:cNvSpPr/>
          <p:nvPr/>
        </p:nvSpPr>
        <p:spPr>
          <a:xfrm>
            <a:off x="5705435" y="1184644"/>
            <a:ext cx="612668" cy="313547"/>
          </a:xfrm>
          <a:prstGeom prst="rect">
            <a:avLst/>
          </a:prstGeom>
        </p:spPr>
        <p:txBody>
          <a:bodyPr wrap="none">
            <a:spAutoFit/>
          </a:bodyPr>
          <a:lstStyle/>
          <a:p>
            <a:pPr>
              <a:lnSpc>
                <a:spcPct val="150000"/>
              </a:lnSpc>
            </a:pPr>
            <a:r>
              <a:rPr lang="en-US" altLang="ko-KR" sz="1100" b="1" i="1" dirty="0">
                <a:solidFill>
                  <a:schemeClr val="bg1"/>
                </a:solidFill>
              </a:rPr>
              <a:t>INDEX</a:t>
            </a:r>
          </a:p>
        </p:txBody>
      </p:sp>
      <p:sp>
        <p:nvSpPr>
          <p:cNvPr id="17" name="자유형 16"/>
          <p:cNvSpPr/>
          <p:nvPr/>
        </p:nvSpPr>
        <p:spPr>
          <a:xfrm>
            <a:off x="5601307" y="4295191"/>
            <a:ext cx="1020291" cy="369837"/>
          </a:xfrm>
          <a:custGeom>
            <a:avLst/>
            <a:gdLst>
              <a:gd name="connsiteX0" fmla="*/ 0 w 933450"/>
              <a:gd name="connsiteY0" fmla="*/ 219670 h 250030"/>
              <a:gd name="connsiteX1" fmla="*/ 0 w 933450"/>
              <a:gd name="connsiteY1" fmla="*/ 30361 h 250030"/>
              <a:gd name="connsiteX2" fmla="*/ 933450 w 933450"/>
              <a:gd name="connsiteY2" fmla="*/ 30361 h 250030"/>
              <a:gd name="connsiteX3" fmla="*/ 933450 w 933450"/>
              <a:gd name="connsiteY3" fmla="*/ 31872 h 250030"/>
              <a:gd name="connsiteX4" fmla="*/ 825312 w 933450"/>
              <a:gd name="connsiteY4" fmla="*/ 125015 h 250030"/>
              <a:gd name="connsiteX5" fmla="*/ 933450 w 933450"/>
              <a:gd name="connsiteY5" fmla="*/ 218159 h 250030"/>
              <a:gd name="connsiteX6" fmla="*/ 933450 w 933450"/>
              <a:gd name="connsiteY6" fmla="*/ 219670 h 250030"/>
              <a:gd name="connsiteX7" fmla="*/ 0 w 933450"/>
              <a:gd name="connsiteY7" fmla="*/ 219670 h 250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33450" h="250030">
                <a:moveTo>
                  <a:pt x="0" y="219670"/>
                </a:moveTo>
                <a:lnTo>
                  <a:pt x="0" y="30361"/>
                </a:lnTo>
                <a:cubicBezTo>
                  <a:pt x="311150" y="-74811"/>
                  <a:pt x="622300" y="135532"/>
                  <a:pt x="933450" y="30361"/>
                </a:cubicBezTo>
                <a:lnTo>
                  <a:pt x="933450" y="31872"/>
                </a:lnTo>
                <a:lnTo>
                  <a:pt x="825312" y="125015"/>
                </a:lnTo>
                <a:lnTo>
                  <a:pt x="933450" y="218159"/>
                </a:lnTo>
                <a:lnTo>
                  <a:pt x="933450" y="219670"/>
                </a:lnTo>
                <a:cubicBezTo>
                  <a:pt x="622300" y="324841"/>
                  <a:pt x="311150" y="114498"/>
                  <a:pt x="0" y="219670"/>
                </a:cubicBez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18" name="직사각형 17"/>
          <p:cNvSpPr/>
          <p:nvPr/>
        </p:nvSpPr>
        <p:spPr>
          <a:xfrm>
            <a:off x="5713645" y="4278716"/>
            <a:ext cx="607859" cy="313547"/>
          </a:xfrm>
          <a:prstGeom prst="rect">
            <a:avLst/>
          </a:prstGeom>
        </p:spPr>
        <p:txBody>
          <a:bodyPr wrap="none">
            <a:spAutoFit/>
          </a:bodyPr>
          <a:lstStyle/>
          <a:p>
            <a:pPr>
              <a:lnSpc>
                <a:spcPct val="150000"/>
              </a:lnSpc>
            </a:pPr>
            <a:r>
              <a:rPr lang="en-US" altLang="ko-KR" sz="1100" b="1" i="1" dirty="0" smtClean="0">
                <a:solidFill>
                  <a:schemeClr val="bg1"/>
                </a:solidFill>
              </a:rPr>
              <a:t>NAME</a:t>
            </a:r>
            <a:endParaRPr lang="en-US" altLang="ko-KR" sz="1100" b="1" i="1" dirty="0">
              <a:solidFill>
                <a:schemeClr val="bg1"/>
              </a:solidFill>
            </a:endParaRPr>
          </a:p>
        </p:txBody>
      </p:sp>
    </p:spTree>
    <p:extLst>
      <p:ext uri="{BB962C8B-B14F-4D97-AF65-F5344CB8AC3E}">
        <p14:creationId xmlns:p14="http://schemas.microsoft.com/office/powerpoint/2010/main" val="1785237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65">
                                            <p:txEl>
                                              <p:pRg st="0" end="0"/>
                                            </p:txEl>
                                          </p:spTgt>
                                        </p:tgtEl>
                                        <p:attrNameLst>
                                          <p:attrName>style.visibility</p:attrName>
                                        </p:attrNameLst>
                                      </p:cBhvr>
                                      <p:to>
                                        <p:strVal val="visible"/>
                                      </p:to>
                                    </p:set>
                                    <p:animEffect transition="in" filter="randombar(horizontal)">
                                      <p:cBhvr>
                                        <p:cTn id="7" dur="500"/>
                                        <p:tgtEl>
                                          <p:spTgt spid="65">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65">
                                            <p:txEl>
                                              <p:pRg st="1" end="1"/>
                                            </p:txEl>
                                          </p:spTgt>
                                        </p:tgtEl>
                                        <p:attrNameLst>
                                          <p:attrName>style.visibility</p:attrName>
                                        </p:attrNameLst>
                                      </p:cBhvr>
                                      <p:to>
                                        <p:strVal val="visible"/>
                                      </p:to>
                                    </p:set>
                                    <p:animEffect transition="in" filter="randombar(horizontal)">
                                      <p:cBhvr>
                                        <p:cTn id="10" dur="500"/>
                                        <p:tgtEl>
                                          <p:spTgt spid="65">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65">
                                            <p:txEl>
                                              <p:pRg st="2" end="2"/>
                                            </p:txEl>
                                          </p:spTgt>
                                        </p:tgtEl>
                                        <p:attrNameLst>
                                          <p:attrName>style.visibility</p:attrName>
                                        </p:attrNameLst>
                                      </p:cBhvr>
                                      <p:to>
                                        <p:strVal val="visible"/>
                                      </p:to>
                                    </p:set>
                                    <p:animEffect transition="in" filter="randombar(horizontal)">
                                      <p:cBhvr>
                                        <p:cTn id="13" dur="500"/>
                                        <p:tgtEl>
                                          <p:spTgt spid="6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65">
                                            <p:txEl>
                                              <p:pRg st="3" end="3"/>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6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AC8866"/>
        </a:solidFill>
        <a:effectLst/>
      </p:bgPr>
    </p:bg>
    <p:spTree>
      <p:nvGrpSpPr>
        <p:cNvPr id="1" name=""/>
        <p:cNvGrpSpPr/>
        <p:nvPr/>
      </p:nvGrpSpPr>
      <p:grpSpPr>
        <a:xfrm>
          <a:off x="0" y="0"/>
          <a:ext cx="0" cy="0"/>
          <a:chOff x="0" y="0"/>
          <a:chExt cx="0" cy="0"/>
        </a:xfrm>
      </p:grpSpPr>
      <p:grpSp>
        <p:nvGrpSpPr>
          <p:cNvPr id="21" name="그룹 20"/>
          <p:cNvGrpSpPr/>
          <p:nvPr/>
        </p:nvGrpSpPr>
        <p:grpSpPr>
          <a:xfrm>
            <a:off x="2881398" y="398686"/>
            <a:ext cx="9036000" cy="6114599"/>
            <a:chOff x="1751098" y="555622"/>
            <a:chExt cx="9036000" cy="6114599"/>
          </a:xfrm>
        </p:grpSpPr>
        <p:grpSp>
          <p:nvGrpSpPr>
            <p:cNvPr id="14" name="그룹 13"/>
            <p:cNvGrpSpPr/>
            <p:nvPr/>
          </p:nvGrpSpPr>
          <p:grpSpPr>
            <a:xfrm>
              <a:off x="1751098" y="555622"/>
              <a:ext cx="9036000" cy="6114599"/>
              <a:chOff x="2232965" y="1099001"/>
              <a:chExt cx="6975952" cy="4911274"/>
            </a:xfrm>
          </p:grpSpPr>
          <p:sp>
            <p:nvSpPr>
              <p:cNvPr id="7" name="모서리가 둥근 직사각형 6"/>
              <p:cNvSpPr/>
              <p:nvPr/>
            </p:nvSpPr>
            <p:spPr>
              <a:xfrm flipH="1">
                <a:off x="2232965" y="1099001"/>
                <a:ext cx="6975952" cy="4911274"/>
              </a:xfrm>
              <a:prstGeom prst="roundRect">
                <a:avLst>
                  <a:gd name="adj" fmla="val 4554"/>
                </a:avLst>
              </a:prstGeom>
              <a:solidFill>
                <a:srgbClr val="785130"/>
              </a:solidFill>
              <a:ln w="22225">
                <a:solidFill>
                  <a:srgbClr val="501D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6" name="모서리가 둥근 직사각형 5"/>
              <p:cNvSpPr/>
              <p:nvPr/>
            </p:nvSpPr>
            <p:spPr>
              <a:xfrm flipH="1">
                <a:off x="2311400" y="1137101"/>
                <a:ext cx="6836989" cy="4824000"/>
              </a:xfrm>
              <a:prstGeom prst="roundRect">
                <a:avLst>
                  <a:gd name="adj" fmla="val 4554"/>
                </a:avLst>
              </a:prstGeom>
              <a:solidFill>
                <a:srgbClr val="D1C0A1"/>
              </a:solidFill>
              <a:ln w="22225">
                <a:solidFill>
                  <a:srgbClr val="501D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2" name="양쪽 모서리가 둥근 사각형 1"/>
              <p:cNvSpPr/>
              <p:nvPr/>
            </p:nvSpPr>
            <p:spPr>
              <a:xfrm rot="5400000">
                <a:off x="5023757" y="1895928"/>
                <a:ext cx="4781550" cy="3238500"/>
              </a:xfrm>
              <a:prstGeom prst="round2SameRect">
                <a:avLst>
                  <a:gd name="adj1" fmla="val 4994"/>
                  <a:gd name="adj2" fmla="val 0"/>
                </a:avLst>
              </a:prstGeom>
              <a:solidFill>
                <a:srgbClr val="F1E6D0"/>
              </a:solidFill>
              <a:ln w="22225">
                <a:solidFill>
                  <a:srgbClr val="501D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5" name="양쪽 모서리가 둥근 사각형 4"/>
              <p:cNvSpPr/>
              <p:nvPr/>
            </p:nvSpPr>
            <p:spPr>
              <a:xfrm rot="16200000" flipH="1">
                <a:off x="1785257" y="1895928"/>
                <a:ext cx="4781550" cy="3238500"/>
              </a:xfrm>
              <a:prstGeom prst="round2SameRect">
                <a:avLst>
                  <a:gd name="adj1" fmla="val 6042"/>
                  <a:gd name="adj2" fmla="val 0"/>
                </a:avLst>
              </a:prstGeom>
              <a:solidFill>
                <a:srgbClr val="F1E6D0"/>
              </a:solidFill>
              <a:ln w="22225">
                <a:solidFill>
                  <a:srgbClr val="501D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cxnSp>
            <p:nvCxnSpPr>
              <p:cNvPr id="8" name="직선 연결선 7"/>
              <p:cNvCxnSpPr/>
              <p:nvPr/>
            </p:nvCxnSpPr>
            <p:spPr>
              <a:xfrm>
                <a:off x="2391508" y="1820008"/>
                <a:ext cx="8792" cy="1336430"/>
              </a:xfrm>
              <a:prstGeom prst="line">
                <a:avLst/>
              </a:prstGeom>
              <a:ln w="19050">
                <a:solidFill>
                  <a:srgbClr val="501D02"/>
                </a:solidFill>
              </a:ln>
            </p:spPr>
            <p:style>
              <a:lnRef idx="1">
                <a:schemeClr val="accent1"/>
              </a:lnRef>
              <a:fillRef idx="0">
                <a:schemeClr val="accent1"/>
              </a:fillRef>
              <a:effectRef idx="0">
                <a:schemeClr val="accent1"/>
              </a:effectRef>
              <a:fontRef idx="minor">
                <a:schemeClr val="tx1"/>
              </a:fontRef>
            </p:style>
          </p:cxnSp>
          <p:cxnSp>
            <p:nvCxnSpPr>
              <p:cNvPr id="9" name="직선 연결선 8"/>
              <p:cNvCxnSpPr/>
              <p:nvPr/>
            </p:nvCxnSpPr>
            <p:spPr>
              <a:xfrm>
                <a:off x="2483251" y="1998785"/>
                <a:ext cx="8792" cy="1336430"/>
              </a:xfrm>
              <a:prstGeom prst="line">
                <a:avLst/>
              </a:prstGeom>
              <a:ln w="19050">
                <a:solidFill>
                  <a:srgbClr val="501D02"/>
                </a:solidFill>
              </a:ln>
            </p:spPr>
            <p:style>
              <a:lnRef idx="1">
                <a:schemeClr val="accent1"/>
              </a:lnRef>
              <a:fillRef idx="0">
                <a:schemeClr val="accent1"/>
              </a:fillRef>
              <a:effectRef idx="0">
                <a:schemeClr val="accent1"/>
              </a:effectRef>
              <a:fontRef idx="minor">
                <a:schemeClr val="tx1"/>
              </a:fontRef>
            </p:style>
          </p:cxnSp>
          <p:cxnSp>
            <p:nvCxnSpPr>
              <p:cNvPr id="10" name="직선 연결선 9"/>
              <p:cNvCxnSpPr/>
              <p:nvPr/>
            </p:nvCxnSpPr>
            <p:spPr>
              <a:xfrm>
                <a:off x="2432669" y="2178747"/>
                <a:ext cx="8792" cy="1336430"/>
              </a:xfrm>
              <a:prstGeom prst="line">
                <a:avLst/>
              </a:prstGeom>
              <a:ln w="19050">
                <a:solidFill>
                  <a:srgbClr val="501D02"/>
                </a:solidFill>
              </a:ln>
            </p:spPr>
            <p:style>
              <a:lnRef idx="1">
                <a:schemeClr val="accent1"/>
              </a:lnRef>
              <a:fillRef idx="0">
                <a:schemeClr val="accent1"/>
              </a:fillRef>
              <a:effectRef idx="0">
                <a:schemeClr val="accent1"/>
              </a:effectRef>
              <a:fontRef idx="minor">
                <a:schemeClr val="tx1"/>
              </a:fontRef>
            </p:style>
          </p:cxnSp>
          <p:cxnSp>
            <p:nvCxnSpPr>
              <p:cNvPr id="11" name="직선 연결선 10"/>
              <p:cNvCxnSpPr/>
              <p:nvPr/>
            </p:nvCxnSpPr>
            <p:spPr>
              <a:xfrm>
                <a:off x="2377692" y="4269155"/>
                <a:ext cx="8792" cy="468000"/>
              </a:xfrm>
              <a:prstGeom prst="line">
                <a:avLst/>
              </a:prstGeom>
              <a:ln w="19050">
                <a:solidFill>
                  <a:srgbClr val="501D02"/>
                </a:solidFill>
              </a:ln>
            </p:spPr>
            <p:style>
              <a:lnRef idx="1">
                <a:schemeClr val="accent1"/>
              </a:lnRef>
              <a:fillRef idx="0">
                <a:schemeClr val="accent1"/>
              </a:fillRef>
              <a:effectRef idx="0">
                <a:schemeClr val="accent1"/>
              </a:effectRef>
              <a:fontRef idx="minor">
                <a:schemeClr val="tx1"/>
              </a:fontRef>
            </p:style>
          </p:cxnSp>
          <p:cxnSp>
            <p:nvCxnSpPr>
              <p:cNvPr id="12" name="직선 연결선 11"/>
              <p:cNvCxnSpPr/>
              <p:nvPr/>
            </p:nvCxnSpPr>
            <p:spPr>
              <a:xfrm>
                <a:off x="2474145" y="4196899"/>
                <a:ext cx="8792" cy="252000"/>
              </a:xfrm>
              <a:prstGeom prst="line">
                <a:avLst/>
              </a:prstGeom>
              <a:ln w="19050">
                <a:solidFill>
                  <a:srgbClr val="501D02"/>
                </a:solidFill>
              </a:ln>
            </p:spPr>
            <p:style>
              <a:lnRef idx="1">
                <a:schemeClr val="accent1"/>
              </a:lnRef>
              <a:fillRef idx="0">
                <a:schemeClr val="accent1"/>
              </a:fillRef>
              <a:effectRef idx="0">
                <a:schemeClr val="accent1"/>
              </a:effectRef>
              <a:fontRef idx="minor">
                <a:schemeClr val="tx1"/>
              </a:fontRef>
            </p:style>
          </p:cxnSp>
          <p:cxnSp>
            <p:nvCxnSpPr>
              <p:cNvPr id="13" name="직선 연결선 12"/>
              <p:cNvCxnSpPr/>
              <p:nvPr/>
            </p:nvCxnSpPr>
            <p:spPr>
              <a:xfrm>
                <a:off x="2428274" y="4161169"/>
                <a:ext cx="8792" cy="468000"/>
              </a:xfrm>
              <a:prstGeom prst="line">
                <a:avLst/>
              </a:prstGeom>
              <a:ln w="19050">
                <a:solidFill>
                  <a:srgbClr val="501D02"/>
                </a:solidFill>
              </a:ln>
            </p:spPr>
            <p:style>
              <a:lnRef idx="1">
                <a:schemeClr val="accent1"/>
              </a:lnRef>
              <a:fillRef idx="0">
                <a:schemeClr val="accent1"/>
              </a:fillRef>
              <a:effectRef idx="0">
                <a:schemeClr val="accent1"/>
              </a:effectRef>
              <a:fontRef idx="minor">
                <a:schemeClr val="tx1"/>
              </a:fontRef>
            </p:style>
          </p:cxnSp>
        </p:grpSp>
        <p:cxnSp>
          <p:nvCxnSpPr>
            <p:cNvPr id="17" name="직선 연결선 16"/>
            <p:cNvCxnSpPr/>
            <p:nvPr/>
          </p:nvCxnSpPr>
          <p:spPr>
            <a:xfrm>
              <a:off x="10620773" y="1713157"/>
              <a:ext cx="0" cy="1404000"/>
            </a:xfrm>
            <a:prstGeom prst="line">
              <a:avLst/>
            </a:prstGeom>
            <a:ln w="12700">
              <a:solidFill>
                <a:srgbClr val="501D02"/>
              </a:solidFill>
            </a:ln>
          </p:spPr>
          <p:style>
            <a:lnRef idx="1">
              <a:schemeClr val="accent1"/>
            </a:lnRef>
            <a:fillRef idx="0">
              <a:schemeClr val="accent1"/>
            </a:fillRef>
            <a:effectRef idx="0">
              <a:schemeClr val="accent1"/>
            </a:effectRef>
            <a:fontRef idx="minor">
              <a:schemeClr val="tx1"/>
            </a:fontRef>
          </p:style>
        </p:cxnSp>
        <p:cxnSp>
          <p:nvCxnSpPr>
            <p:cNvPr id="20" name="직선 연결선 19"/>
            <p:cNvCxnSpPr/>
            <p:nvPr/>
          </p:nvCxnSpPr>
          <p:spPr>
            <a:xfrm>
              <a:off x="10650083" y="2226042"/>
              <a:ext cx="0" cy="1404000"/>
            </a:xfrm>
            <a:prstGeom prst="line">
              <a:avLst/>
            </a:prstGeom>
            <a:ln w="12700">
              <a:solidFill>
                <a:srgbClr val="501D02"/>
              </a:solidFill>
            </a:ln>
          </p:spPr>
          <p:style>
            <a:lnRef idx="1">
              <a:schemeClr val="accent1"/>
            </a:lnRef>
            <a:fillRef idx="0">
              <a:schemeClr val="accent1"/>
            </a:fillRef>
            <a:effectRef idx="0">
              <a:schemeClr val="accent1"/>
            </a:effectRef>
            <a:fontRef idx="minor">
              <a:schemeClr val="tx1"/>
            </a:fontRef>
          </p:style>
        </p:cxnSp>
      </p:grpSp>
      <p:sp>
        <p:nvSpPr>
          <p:cNvPr id="23" name="직사각형 22"/>
          <p:cNvSpPr/>
          <p:nvPr/>
        </p:nvSpPr>
        <p:spPr>
          <a:xfrm>
            <a:off x="36810" y="541608"/>
            <a:ext cx="2844588" cy="2262158"/>
          </a:xfrm>
          <a:prstGeom prst="rect">
            <a:avLst/>
          </a:prstGeom>
        </p:spPr>
        <p:txBody>
          <a:bodyPr wrap="square">
            <a:spAutoFit/>
          </a:bodyPr>
          <a:lstStyle/>
          <a:p>
            <a:pPr>
              <a:lnSpc>
                <a:spcPct val="150000"/>
              </a:lnSpc>
            </a:pPr>
            <a:r>
              <a:rPr lang="ko-KR" altLang="en-US" sz="3600" b="1" dirty="0" smtClean="0">
                <a:solidFill>
                  <a:prstClr val="white"/>
                </a:solidFill>
              </a:rPr>
              <a:t>책의 배경 </a:t>
            </a:r>
            <a:endParaRPr lang="en-US" altLang="ko-KR" sz="3600" b="1" dirty="0" smtClean="0">
              <a:solidFill>
                <a:prstClr val="white"/>
              </a:solidFill>
            </a:endParaRPr>
          </a:p>
          <a:p>
            <a:pPr>
              <a:lnSpc>
                <a:spcPct val="150000"/>
              </a:lnSpc>
            </a:pPr>
            <a:endParaRPr lang="en-US" altLang="ko-KR" b="1" dirty="0">
              <a:solidFill>
                <a:prstClr val="white"/>
              </a:solidFill>
            </a:endParaRPr>
          </a:p>
          <a:p>
            <a:pPr>
              <a:lnSpc>
                <a:spcPct val="150000"/>
              </a:lnSpc>
            </a:pPr>
            <a:r>
              <a:rPr lang="ko-KR" altLang="en-US" sz="2000" b="1" dirty="0" err="1" smtClean="0">
                <a:latin typeface="MingLiU_HKSCS-ExtB" pitchFamily="18" charset="-120"/>
              </a:rPr>
              <a:t>콜럼바인</a:t>
            </a:r>
            <a:r>
              <a:rPr lang="ko-KR" altLang="en-US" sz="2000" b="1" dirty="0" smtClean="0">
                <a:latin typeface="MingLiU_HKSCS-ExtB" pitchFamily="18" charset="-120"/>
              </a:rPr>
              <a:t> 고교 </a:t>
            </a:r>
            <a:endParaRPr lang="en-US" altLang="ko-KR" sz="2000" b="1" dirty="0" smtClean="0">
              <a:latin typeface="MingLiU_HKSCS-ExtB" pitchFamily="18" charset="-120"/>
            </a:endParaRPr>
          </a:p>
          <a:p>
            <a:pPr>
              <a:lnSpc>
                <a:spcPct val="150000"/>
              </a:lnSpc>
            </a:pPr>
            <a:r>
              <a:rPr lang="ko-KR" altLang="en-US" sz="2000" b="1" dirty="0" smtClean="0">
                <a:latin typeface="MingLiU_HKSCS-ExtB" pitchFamily="18" charset="-120"/>
              </a:rPr>
              <a:t>총기 난사 사건</a:t>
            </a:r>
            <a:endParaRPr lang="en-US" altLang="ko-KR" sz="1000" b="1" dirty="0">
              <a:latin typeface="MingLiU_HKSCS-ExtB" pitchFamily="18" charset="-120"/>
              <a:ea typeface="MingLiU_HKSCS-ExtB" pitchFamily="18" charset="-120"/>
            </a:endParaRPr>
          </a:p>
        </p:txBody>
      </p:sp>
      <p:grpSp>
        <p:nvGrpSpPr>
          <p:cNvPr id="25" name="Group 4"/>
          <p:cNvGrpSpPr>
            <a:grpSpLocks noChangeAspect="1"/>
          </p:cNvGrpSpPr>
          <p:nvPr/>
        </p:nvGrpSpPr>
        <p:grpSpPr bwMode="auto">
          <a:xfrm>
            <a:off x="283700" y="4128925"/>
            <a:ext cx="2133599" cy="2239964"/>
            <a:chOff x="1024" y="2617"/>
            <a:chExt cx="1344" cy="1411"/>
          </a:xfrm>
        </p:grpSpPr>
        <p:sp>
          <p:nvSpPr>
            <p:cNvPr id="29" name="Freeform 7"/>
            <p:cNvSpPr>
              <a:spLocks/>
            </p:cNvSpPr>
            <p:nvPr/>
          </p:nvSpPr>
          <p:spPr bwMode="auto">
            <a:xfrm>
              <a:off x="1024" y="2770"/>
              <a:ext cx="1267" cy="1258"/>
            </a:xfrm>
            <a:prstGeom prst="ellipse">
              <a:avLst/>
            </a:prstGeom>
            <a:solidFill>
              <a:srgbClr val="CCCCCC"/>
            </a:solidFill>
            <a:ln>
              <a:noFill/>
            </a:ln>
            <a:effectLst>
              <a:outerShdw blurRad="1397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prstClr val="black"/>
                </a:solidFill>
              </a:endParaRPr>
            </a:p>
          </p:txBody>
        </p:sp>
        <p:sp>
          <p:nvSpPr>
            <p:cNvPr id="27" name="Freeform 5"/>
            <p:cNvSpPr>
              <a:spLocks/>
            </p:cNvSpPr>
            <p:nvPr/>
          </p:nvSpPr>
          <p:spPr bwMode="auto">
            <a:xfrm>
              <a:off x="1188" y="2926"/>
              <a:ext cx="959" cy="998"/>
            </a:xfrm>
            <a:custGeom>
              <a:avLst/>
              <a:gdLst>
                <a:gd name="T0" fmla="*/ 941 w 959"/>
                <a:gd name="T1" fmla="*/ 887 h 998"/>
                <a:gd name="T2" fmla="*/ 905 w 959"/>
                <a:gd name="T3" fmla="*/ 851 h 998"/>
                <a:gd name="T4" fmla="*/ 839 w 959"/>
                <a:gd name="T5" fmla="*/ 787 h 998"/>
                <a:gd name="T6" fmla="*/ 835 w 959"/>
                <a:gd name="T7" fmla="*/ 780 h 998"/>
                <a:gd name="T8" fmla="*/ 833 w 959"/>
                <a:gd name="T9" fmla="*/ 765 h 998"/>
                <a:gd name="T10" fmla="*/ 839 w 959"/>
                <a:gd name="T11" fmla="*/ 758 h 998"/>
                <a:gd name="T12" fmla="*/ 864 w 959"/>
                <a:gd name="T13" fmla="*/ 722 h 998"/>
                <a:gd name="T14" fmla="*/ 905 w 959"/>
                <a:gd name="T15" fmla="*/ 645 h 998"/>
                <a:gd name="T16" fmla="*/ 928 w 959"/>
                <a:gd name="T17" fmla="*/ 564 h 998"/>
                <a:gd name="T18" fmla="*/ 939 w 959"/>
                <a:gd name="T19" fmla="*/ 480 h 998"/>
                <a:gd name="T20" fmla="*/ 934 w 959"/>
                <a:gd name="T21" fmla="*/ 396 h 998"/>
                <a:gd name="T22" fmla="*/ 912 w 959"/>
                <a:gd name="T23" fmla="*/ 313 h 998"/>
                <a:gd name="T24" fmla="*/ 876 w 959"/>
                <a:gd name="T25" fmla="*/ 235 h 998"/>
                <a:gd name="T26" fmla="*/ 826 w 959"/>
                <a:gd name="T27" fmla="*/ 163 h 998"/>
                <a:gd name="T28" fmla="*/ 794 w 959"/>
                <a:gd name="T29" fmla="*/ 131 h 998"/>
                <a:gd name="T30" fmla="*/ 762 w 959"/>
                <a:gd name="T31" fmla="*/ 100 h 998"/>
                <a:gd name="T32" fmla="*/ 686 w 959"/>
                <a:gd name="T33" fmla="*/ 52 h 998"/>
                <a:gd name="T34" fmla="*/ 606 w 959"/>
                <a:gd name="T35" fmla="*/ 19 h 998"/>
                <a:gd name="T36" fmla="*/ 520 w 959"/>
                <a:gd name="T37" fmla="*/ 1 h 998"/>
                <a:gd name="T38" fmla="*/ 434 w 959"/>
                <a:gd name="T39" fmla="*/ 0 h 998"/>
                <a:gd name="T40" fmla="*/ 348 w 959"/>
                <a:gd name="T41" fmla="*/ 14 h 998"/>
                <a:gd name="T42" fmla="*/ 267 w 959"/>
                <a:gd name="T43" fmla="*/ 45 h 998"/>
                <a:gd name="T44" fmla="*/ 190 w 959"/>
                <a:gd name="T45" fmla="*/ 89 h 998"/>
                <a:gd name="T46" fmla="*/ 156 w 959"/>
                <a:gd name="T47" fmla="*/ 118 h 998"/>
                <a:gd name="T48" fmla="*/ 120 w 959"/>
                <a:gd name="T49" fmla="*/ 154 h 998"/>
                <a:gd name="T50" fmla="*/ 63 w 959"/>
                <a:gd name="T51" fmla="*/ 233 h 998"/>
                <a:gd name="T52" fmla="*/ 23 w 959"/>
                <a:gd name="T53" fmla="*/ 319 h 998"/>
                <a:gd name="T54" fmla="*/ 2 w 959"/>
                <a:gd name="T55" fmla="*/ 410 h 998"/>
                <a:gd name="T56" fmla="*/ 0 w 959"/>
                <a:gd name="T57" fmla="*/ 503 h 998"/>
                <a:gd name="T58" fmla="*/ 16 w 959"/>
                <a:gd name="T59" fmla="*/ 595 h 998"/>
                <a:gd name="T60" fmla="*/ 50 w 959"/>
                <a:gd name="T61" fmla="*/ 683 h 998"/>
                <a:gd name="T62" fmla="*/ 104 w 959"/>
                <a:gd name="T63" fmla="*/ 763 h 998"/>
                <a:gd name="T64" fmla="*/ 136 w 959"/>
                <a:gd name="T65" fmla="*/ 799 h 998"/>
                <a:gd name="T66" fmla="*/ 167 w 959"/>
                <a:gd name="T67" fmla="*/ 828 h 998"/>
                <a:gd name="T68" fmla="*/ 233 w 959"/>
                <a:gd name="T69" fmla="*/ 875 h 998"/>
                <a:gd name="T70" fmla="*/ 303 w 959"/>
                <a:gd name="T71" fmla="*/ 909 h 998"/>
                <a:gd name="T72" fmla="*/ 378 w 959"/>
                <a:gd name="T73" fmla="*/ 928 h 998"/>
                <a:gd name="T74" fmla="*/ 453 w 959"/>
                <a:gd name="T75" fmla="*/ 937 h 998"/>
                <a:gd name="T76" fmla="*/ 530 w 959"/>
                <a:gd name="T77" fmla="*/ 934 h 998"/>
                <a:gd name="T78" fmla="*/ 606 w 959"/>
                <a:gd name="T79" fmla="*/ 918 h 998"/>
                <a:gd name="T80" fmla="*/ 679 w 959"/>
                <a:gd name="T81" fmla="*/ 889 h 998"/>
                <a:gd name="T82" fmla="*/ 713 w 959"/>
                <a:gd name="T83" fmla="*/ 869 h 998"/>
                <a:gd name="T84" fmla="*/ 720 w 959"/>
                <a:gd name="T85" fmla="*/ 866 h 998"/>
                <a:gd name="T86" fmla="*/ 737 w 959"/>
                <a:gd name="T87" fmla="*/ 867 h 998"/>
                <a:gd name="T88" fmla="*/ 744 w 959"/>
                <a:gd name="T89" fmla="*/ 873 h 998"/>
                <a:gd name="T90" fmla="*/ 812 w 959"/>
                <a:gd name="T91" fmla="*/ 943 h 998"/>
                <a:gd name="T92" fmla="*/ 848 w 959"/>
                <a:gd name="T93" fmla="*/ 980 h 998"/>
                <a:gd name="T94" fmla="*/ 858 w 959"/>
                <a:gd name="T95" fmla="*/ 989 h 998"/>
                <a:gd name="T96" fmla="*/ 882 w 959"/>
                <a:gd name="T97" fmla="*/ 998 h 998"/>
                <a:gd name="T98" fmla="*/ 907 w 959"/>
                <a:gd name="T99" fmla="*/ 998 h 998"/>
                <a:gd name="T100" fmla="*/ 930 w 959"/>
                <a:gd name="T101" fmla="*/ 989 h 998"/>
                <a:gd name="T102" fmla="*/ 941 w 959"/>
                <a:gd name="T103" fmla="*/ 980 h 998"/>
                <a:gd name="T104" fmla="*/ 950 w 959"/>
                <a:gd name="T105" fmla="*/ 970 h 998"/>
                <a:gd name="T106" fmla="*/ 959 w 959"/>
                <a:gd name="T107" fmla="*/ 946 h 998"/>
                <a:gd name="T108" fmla="*/ 959 w 959"/>
                <a:gd name="T109" fmla="*/ 921 h 998"/>
                <a:gd name="T110" fmla="*/ 950 w 959"/>
                <a:gd name="T111" fmla="*/ 896 h 998"/>
                <a:gd name="T112" fmla="*/ 941 w 959"/>
                <a:gd name="T113" fmla="*/ 887 h 9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59" h="998">
                  <a:moveTo>
                    <a:pt x="941" y="887"/>
                  </a:moveTo>
                  <a:lnTo>
                    <a:pt x="905" y="851"/>
                  </a:lnTo>
                  <a:lnTo>
                    <a:pt x="839" y="787"/>
                  </a:lnTo>
                  <a:lnTo>
                    <a:pt x="835" y="780"/>
                  </a:lnTo>
                  <a:lnTo>
                    <a:pt x="833" y="765"/>
                  </a:lnTo>
                  <a:lnTo>
                    <a:pt x="839" y="758"/>
                  </a:lnTo>
                  <a:lnTo>
                    <a:pt x="864" y="722"/>
                  </a:lnTo>
                  <a:lnTo>
                    <a:pt x="905" y="645"/>
                  </a:lnTo>
                  <a:lnTo>
                    <a:pt x="928" y="564"/>
                  </a:lnTo>
                  <a:lnTo>
                    <a:pt x="939" y="480"/>
                  </a:lnTo>
                  <a:lnTo>
                    <a:pt x="934" y="396"/>
                  </a:lnTo>
                  <a:lnTo>
                    <a:pt x="912" y="313"/>
                  </a:lnTo>
                  <a:lnTo>
                    <a:pt x="876" y="235"/>
                  </a:lnTo>
                  <a:lnTo>
                    <a:pt x="826" y="163"/>
                  </a:lnTo>
                  <a:lnTo>
                    <a:pt x="794" y="131"/>
                  </a:lnTo>
                  <a:lnTo>
                    <a:pt x="762" y="100"/>
                  </a:lnTo>
                  <a:lnTo>
                    <a:pt x="686" y="52"/>
                  </a:lnTo>
                  <a:lnTo>
                    <a:pt x="606" y="19"/>
                  </a:lnTo>
                  <a:lnTo>
                    <a:pt x="520" y="1"/>
                  </a:lnTo>
                  <a:lnTo>
                    <a:pt x="434" y="0"/>
                  </a:lnTo>
                  <a:lnTo>
                    <a:pt x="348" y="14"/>
                  </a:lnTo>
                  <a:lnTo>
                    <a:pt x="267" y="45"/>
                  </a:lnTo>
                  <a:lnTo>
                    <a:pt x="190" y="89"/>
                  </a:lnTo>
                  <a:lnTo>
                    <a:pt x="156" y="118"/>
                  </a:lnTo>
                  <a:lnTo>
                    <a:pt x="120" y="154"/>
                  </a:lnTo>
                  <a:lnTo>
                    <a:pt x="63" y="233"/>
                  </a:lnTo>
                  <a:lnTo>
                    <a:pt x="23" y="319"/>
                  </a:lnTo>
                  <a:lnTo>
                    <a:pt x="2" y="410"/>
                  </a:lnTo>
                  <a:lnTo>
                    <a:pt x="0" y="503"/>
                  </a:lnTo>
                  <a:lnTo>
                    <a:pt x="16" y="595"/>
                  </a:lnTo>
                  <a:lnTo>
                    <a:pt x="50" y="683"/>
                  </a:lnTo>
                  <a:lnTo>
                    <a:pt x="104" y="763"/>
                  </a:lnTo>
                  <a:lnTo>
                    <a:pt x="136" y="799"/>
                  </a:lnTo>
                  <a:lnTo>
                    <a:pt x="167" y="828"/>
                  </a:lnTo>
                  <a:lnTo>
                    <a:pt x="233" y="875"/>
                  </a:lnTo>
                  <a:lnTo>
                    <a:pt x="303" y="909"/>
                  </a:lnTo>
                  <a:lnTo>
                    <a:pt x="378" y="928"/>
                  </a:lnTo>
                  <a:lnTo>
                    <a:pt x="453" y="937"/>
                  </a:lnTo>
                  <a:lnTo>
                    <a:pt x="530" y="934"/>
                  </a:lnTo>
                  <a:lnTo>
                    <a:pt x="606" y="918"/>
                  </a:lnTo>
                  <a:lnTo>
                    <a:pt x="679" y="889"/>
                  </a:lnTo>
                  <a:lnTo>
                    <a:pt x="713" y="869"/>
                  </a:lnTo>
                  <a:lnTo>
                    <a:pt x="720" y="866"/>
                  </a:lnTo>
                  <a:lnTo>
                    <a:pt x="737" y="867"/>
                  </a:lnTo>
                  <a:lnTo>
                    <a:pt x="744" y="873"/>
                  </a:lnTo>
                  <a:lnTo>
                    <a:pt x="812" y="943"/>
                  </a:lnTo>
                  <a:lnTo>
                    <a:pt x="848" y="980"/>
                  </a:lnTo>
                  <a:lnTo>
                    <a:pt x="858" y="989"/>
                  </a:lnTo>
                  <a:lnTo>
                    <a:pt x="882" y="998"/>
                  </a:lnTo>
                  <a:lnTo>
                    <a:pt x="907" y="998"/>
                  </a:lnTo>
                  <a:lnTo>
                    <a:pt x="930" y="989"/>
                  </a:lnTo>
                  <a:lnTo>
                    <a:pt x="941" y="980"/>
                  </a:lnTo>
                  <a:lnTo>
                    <a:pt x="950" y="970"/>
                  </a:lnTo>
                  <a:lnTo>
                    <a:pt x="959" y="946"/>
                  </a:lnTo>
                  <a:lnTo>
                    <a:pt x="959" y="921"/>
                  </a:lnTo>
                  <a:lnTo>
                    <a:pt x="950" y="896"/>
                  </a:lnTo>
                  <a:lnTo>
                    <a:pt x="941" y="887"/>
                  </a:lnTo>
                  <a:close/>
                </a:path>
              </a:pathLst>
            </a:custGeom>
            <a:solidFill>
              <a:schemeClr val="bg1">
                <a:lumMod val="95000"/>
              </a:schemeClr>
            </a:solidFill>
            <a:ln>
              <a:noFill/>
            </a:ln>
            <a:effectLst>
              <a:outerShdw blurRad="1270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prstClr val="black"/>
                </a:solidFill>
              </a:endParaRPr>
            </a:p>
          </p:txBody>
        </p:sp>
        <p:sp>
          <p:nvSpPr>
            <p:cNvPr id="28" name="Freeform 6"/>
            <p:cNvSpPr>
              <a:spLocks/>
            </p:cNvSpPr>
            <p:nvPr/>
          </p:nvSpPr>
          <p:spPr bwMode="auto">
            <a:xfrm rot="14532880">
              <a:off x="1722" y="3002"/>
              <a:ext cx="1032" cy="261"/>
            </a:xfrm>
            <a:custGeom>
              <a:avLst/>
              <a:gdLst>
                <a:gd name="T0" fmla="*/ 844 w 1032"/>
                <a:gd name="T1" fmla="*/ 261 h 261"/>
                <a:gd name="T2" fmla="*/ 881 w 1032"/>
                <a:gd name="T3" fmla="*/ 260 h 261"/>
                <a:gd name="T4" fmla="*/ 949 w 1032"/>
                <a:gd name="T5" fmla="*/ 240 h 261"/>
                <a:gd name="T6" fmla="*/ 1001 w 1032"/>
                <a:gd name="T7" fmla="*/ 204 h 261"/>
                <a:gd name="T8" fmla="*/ 1030 w 1032"/>
                <a:gd name="T9" fmla="*/ 157 h 261"/>
                <a:gd name="T10" fmla="*/ 1032 w 1032"/>
                <a:gd name="T11" fmla="*/ 130 h 261"/>
                <a:gd name="T12" fmla="*/ 1030 w 1032"/>
                <a:gd name="T13" fmla="*/ 104 h 261"/>
                <a:gd name="T14" fmla="*/ 1001 w 1032"/>
                <a:gd name="T15" fmla="*/ 57 h 261"/>
                <a:gd name="T16" fmla="*/ 949 w 1032"/>
                <a:gd name="T17" fmla="*/ 21 h 261"/>
                <a:gd name="T18" fmla="*/ 881 w 1032"/>
                <a:gd name="T19" fmla="*/ 1 h 261"/>
                <a:gd name="T20" fmla="*/ 844 w 1032"/>
                <a:gd name="T21" fmla="*/ 0 h 261"/>
                <a:gd name="T22" fmla="*/ 806 w 1032"/>
                <a:gd name="T23" fmla="*/ 1 h 261"/>
                <a:gd name="T24" fmla="*/ 741 w 1032"/>
                <a:gd name="T25" fmla="*/ 19 h 261"/>
                <a:gd name="T26" fmla="*/ 715 w 1032"/>
                <a:gd name="T27" fmla="*/ 34 h 261"/>
                <a:gd name="T28" fmla="*/ 672 w 1032"/>
                <a:gd name="T29" fmla="*/ 61 h 261"/>
                <a:gd name="T30" fmla="*/ 575 w 1032"/>
                <a:gd name="T31" fmla="*/ 91 h 261"/>
                <a:gd name="T32" fmla="*/ 523 w 1032"/>
                <a:gd name="T33" fmla="*/ 95 h 261"/>
                <a:gd name="T34" fmla="*/ 34 w 1032"/>
                <a:gd name="T35" fmla="*/ 95 h 261"/>
                <a:gd name="T36" fmla="*/ 19 w 1032"/>
                <a:gd name="T37" fmla="*/ 96 h 261"/>
                <a:gd name="T38" fmla="*/ 1 w 1032"/>
                <a:gd name="T39" fmla="*/ 114 h 261"/>
                <a:gd name="T40" fmla="*/ 0 w 1032"/>
                <a:gd name="T41" fmla="*/ 127 h 261"/>
                <a:gd name="T42" fmla="*/ 0 w 1032"/>
                <a:gd name="T43" fmla="*/ 134 h 261"/>
                <a:gd name="T44" fmla="*/ 1 w 1032"/>
                <a:gd name="T45" fmla="*/ 147 h 261"/>
                <a:gd name="T46" fmla="*/ 19 w 1032"/>
                <a:gd name="T47" fmla="*/ 164 h 261"/>
                <a:gd name="T48" fmla="*/ 34 w 1032"/>
                <a:gd name="T49" fmla="*/ 166 h 261"/>
                <a:gd name="T50" fmla="*/ 523 w 1032"/>
                <a:gd name="T51" fmla="*/ 166 h 261"/>
                <a:gd name="T52" fmla="*/ 575 w 1032"/>
                <a:gd name="T53" fmla="*/ 170 h 261"/>
                <a:gd name="T54" fmla="*/ 672 w 1032"/>
                <a:gd name="T55" fmla="*/ 200 h 261"/>
                <a:gd name="T56" fmla="*/ 715 w 1032"/>
                <a:gd name="T57" fmla="*/ 227 h 261"/>
                <a:gd name="T58" fmla="*/ 741 w 1032"/>
                <a:gd name="T59" fmla="*/ 242 h 261"/>
                <a:gd name="T60" fmla="*/ 806 w 1032"/>
                <a:gd name="T61" fmla="*/ 260 h 261"/>
                <a:gd name="T62" fmla="*/ 844 w 1032"/>
                <a:gd name="T63" fmla="*/ 261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32" h="261">
                  <a:moveTo>
                    <a:pt x="844" y="261"/>
                  </a:moveTo>
                  <a:lnTo>
                    <a:pt x="881" y="260"/>
                  </a:lnTo>
                  <a:lnTo>
                    <a:pt x="949" y="240"/>
                  </a:lnTo>
                  <a:lnTo>
                    <a:pt x="1001" y="204"/>
                  </a:lnTo>
                  <a:lnTo>
                    <a:pt x="1030" y="157"/>
                  </a:lnTo>
                  <a:lnTo>
                    <a:pt x="1032" y="130"/>
                  </a:lnTo>
                  <a:lnTo>
                    <a:pt x="1030" y="104"/>
                  </a:lnTo>
                  <a:lnTo>
                    <a:pt x="1001" y="57"/>
                  </a:lnTo>
                  <a:lnTo>
                    <a:pt x="949" y="21"/>
                  </a:lnTo>
                  <a:lnTo>
                    <a:pt x="881" y="1"/>
                  </a:lnTo>
                  <a:lnTo>
                    <a:pt x="844" y="0"/>
                  </a:lnTo>
                  <a:lnTo>
                    <a:pt x="806" y="1"/>
                  </a:lnTo>
                  <a:lnTo>
                    <a:pt x="741" y="19"/>
                  </a:lnTo>
                  <a:lnTo>
                    <a:pt x="715" y="34"/>
                  </a:lnTo>
                  <a:lnTo>
                    <a:pt x="672" y="61"/>
                  </a:lnTo>
                  <a:lnTo>
                    <a:pt x="575" y="91"/>
                  </a:lnTo>
                  <a:lnTo>
                    <a:pt x="523" y="95"/>
                  </a:lnTo>
                  <a:lnTo>
                    <a:pt x="34" y="95"/>
                  </a:lnTo>
                  <a:lnTo>
                    <a:pt x="19" y="96"/>
                  </a:lnTo>
                  <a:lnTo>
                    <a:pt x="1" y="114"/>
                  </a:lnTo>
                  <a:lnTo>
                    <a:pt x="0" y="127"/>
                  </a:lnTo>
                  <a:lnTo>
                    <a:pt x="0" y="134"/>
                  </a:lnTo>
                  <a:lnTo>
                    <a:pt x="1" y="147"/>
                  </a:lnTo>
                  <a:lnTo>
                    <a:pt x="19" y="164"/>
                  </a:lnTo>
                  <a:lnTo>
                    <a:pt x="34" y="166"/>
                  </a:lnTo>
                  <a:lnTo>
                    <a:pt x="523" y="166"/>
                  </a:lnTo>
                  <a:lnTo>
                    <a:pt x="575" y="170"/>
                  </a:lnTo>
                  <a:lnTo>
                    <a:pt x="672" y="200"/>
                  </a:lnTo>
                  <a:lnTo>
                    <a:pt x="715" y="227"/>
                  </a:lnTo>
                  <a:lnTo>
                    <a:pt x="741" y="242"/>
                  </a:lnTo>
                  <a:lnTo>
                    <a:pt x="806" y="260"/>
                  </a:lnTo>
                  <a:lnTo>
                    <a:pt x="844" y="261"/>
                  </a:lnTo>
                  <a:close/>
                </a:path>
              </a:pathLst>
            </a:custGeom>
            <a:solidFill>
              <a:schemeClr val="bg1"/>
            </a:solidFill>
            <a:ln>
              <a:noFill/>
            </a:ln>
            <a:effectLst>
              <a:outerShdw blurRad="88900" dist="38100" dir="8100000" algn="tr"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prstClr val="black"/>
                </a:solidFill>
              </a:endParaRPr>
            </a:p>
          </p:txBody>
        </p:sp>
        <p:sp>
          <p:nvSpPr>
            <p:cNvPr id="30" name="Freeform 8"/>
            <p:cNvSpPr>
              <a:spLocks/>
            </p:cNvSpPr>
            <p:nvPr/>
          </p:nvSpPr>
          <p:spPr bwMode="auto">
            <a:xfrm>
              <a:off x="1287" y="3022"/>
              <a:ext cx="740" cy="743"/>
            </a:xfrm>
            <a:custGeom>
              <a:avLst/>
              <a:gdLst>
                <a:gd name="T0" fmla="*/ 740 w 740"/>
                <a:gd name="T1" fmla="*/ 372 h 743"/>
                <a:gd name="T2" fmla="*/ 740 w 740"/>
                <a:gd name="T3" fmla="*/ 409 h 743"/>
                <a:gd name="T4" fmla="*/ 724 w 740"/>
                <a:gd name="T5" fmla="*/ 483 h 743"/>
                <a:gd name="T6" fmla="*/ 697 w 740"/>
                <a:gd name="T7" fmla="*/ 549 h 743"/>
                <a:gd name="T8" fmla="*/ 655 w 740"/>
                <a:gd name="T9" fmla="*/ 608 h 743"/>
                <a:gd name="T10" fmla="*/ 605 w 740"/>
                <a:gd name="T11" fmla="*/ 658 h 743"/>
                <a:gd name="T12" fmla="*/ 546 w 740"/>
                <a:gd name="T13" fmla="*/ 698 h 743"/>
                <a:gd name="T14" fmla="*/ 480 w 740"/>
                <a:gd name="T15" fmla="*/ 727 h 743"/>
                <a:gd name="T16" fmla="*/ 408 w 740"/>
                <a:gd name="T17" fmla="*/ 741 h 743"/>
                <a:gd name="T18" fmla="*/ 371 w 740"/>
                <a:gd name="T19" fmla="*/ 743 h 743"/>
                <a:gd name="T20" fmla="*/ 331 w 740"/>
                <a:gd name="T21" fmla="*/ 741 h 743"/>
                <a:gd name="T22" fmla="*/ 259 w 740"/>
                <a:gd name="T23" fmla="*/ 727 h 743"/>
                <a:gd name="T24" fmla="*/ 193 w 740"/>
                <a:gd name="T25" fmla="*/ 698 h 743"/>
                <a:gd name="T26" fmla="*/ 134 w 740"/>
                <a:gd name="T27" fmla="*/ 658 h 743"/>
                <a:gd name="T28" fmla="*/ 84 w 740"/>
                <a:gd name="T29" fmla="*/ 608 h 743"/>
                <a:gd name="T30" fmla="*/ 44 w 740"/>
                <a:gd name="T31" fmla="*/ 549 h 743"/>
                <a:gd name="T32" fmla="*/ 16 w 740"/>
                <a:gd name="T33" fmla="*/ 483 h 743"/>
                <a:gd name="T34" fmla="*/ 1 w 740"/>
                <a:gd name="T35" fmla="*/ 409 h 743"/>
                <a:gd name="T36" fmla="*/ 0 w 740"/>
                <a:gd name="T37" fmla="*/ 372 h 743"/>
                <a:gd name="T38" fmla="*/ 1 w 740"/>
                <a:gd name="T39" fmla="*/ 334 h 743"/>
                <a:gd name="T40" fmla="*/ 16 w 740"/>
                <a:gd name="T41" fmla="*/ 260 h 743"/>
                <a:gd name="T42" fmla="*/ 44 w 740"/>
                <a:gd name="T43" fmla="*/ 194 h 743"/>
                <a:gd name="T44" fmla="*/ 84 w 740"/>
                <a:gd name="T45" fmla="*/ 135 h 743"/>
                <a:gd name="T46" fmla="*/ 134 w 740"/>
                <a:gd name="T47" fmla="*/ 85 h 743"/>
                <a:gd name="T48" fmla="*/ 193 w 740"/>
                <a:gd name="T49" fmla="*/ 45 h 743"/>
                <a:gd name="T50" fmla="*/ 259 w 740"/>
                <a:gd name="T51" fmla="*/ 17 h 743"/>
                <a:gd name="T52" fmla="*/ 331 w 740"/>
                <a:gd name="T53" fmla="*/ 2 h 743"/>
                <a:gd name="T54" fmla="*/ 371 w 740"/>
                <a:gd name="T55" fmla="*/ 0 h 743"/>
                <a:gd name="T56" fmla="*/ 408 w 740"/>
                <a:gd name="T57" fmla="*/ 2 h 743"/>
                <a:gd name="T58" fmla="*/ 480 w 740"/>
                <a:gd name="T59" fmla="*/ 17 h 743"/>
                <a:gd name="T60" fmla="*/ 546 w 740"/>
                <a:gd name="T61" fmla="*/ 45 h 743"/>
                <a:gd name="T62" fmla="*/ 605 w 740"/>
                <a:gd name="T63" fmla="*/ 85 h 743"/>
                <a:gd name="T64" fmla="*/ 655 w 740"/>
                <a:gd name="T65" fmla="*/ 135 h 743"/>
                <a:gd name="T66" fmla="*/ 697 w 740"/>
                <a:gd name="T67" fmla="*/ 194 h 743"/>
                <a:gd name="T68" fmla="*/ 724 w 740"/>
                <a:gd name="T69" fmla="*/ 260 h 743"/>
                <a:gd name="T70" fmla="*/ 740 w 740"/>
                <a:gd name="T71" fmla="*/ 334 h 743"/>
                <a:gd name="T72" fmla="*/ 740 w 740"/>
                <a:gd name="T73" fmla="*/ 372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40" h="743">
                  <a:moveTo>
                    <a:pt x="740" y="372"/>
                  </a:moveTo>
                  <a:lnTo>
                    <a:pt x="740" y="409"/>
                  </a:lnTo>
                  <a:lnTo>
                    <a:pt x="724" y="483"/>
                  </a:lnTo>
                  <a:lnTo>
                    <a:pt x="697" y="549"/>
                  </a:lnTo>
                  <a:lnTo>
                    <a:pt x="655" y="608"/>
                  </a:lnTo>
                  <a:lnTo>
                    <a:pt x="605" y="658"/>
                  </a:lnTo>
                  <a:lnTo>
                    <a:pt x="546" y="698"/>
                  </a:lnTo>
                  <a:lnTo>
                    <a:pt x="480" y="727"/>
                  </a:lnTo>
                  <a:lnTo>
                    <a:pt x="408" y="741"/>
                  </a:lnTo>
                  <a:lnTo>
                    <a:pt x="371" y="743"/>
                  </a:lnTo>
                  <a:lnTo>
                    <a:pt x="331" y="741"/>
                  </a:lnTo>
                  <a:lnTo>
                    <a:pt x="259" y="727"/>
                  </a:lnTo>
                  <a:lnTo>
                    <a:pt x="193" y="698"/>
                  </a:lnTo>
                  <a:lnTo>
                    <a:pt x="134" y="658"/>
                  </a:lnTo>
                  <a:lnTo>
                    <a:pt x="84" y="608"/>
                  </a:lnTo>
                  <a:lnTo>
                    <a:pt x="44" y="549"/>
                  </a:lnTo>
                  <a:lnTo>
                    <a:pt x="16" y="483"/>
                  </a:lnTo>
                  <a:lnTo>
                    <a:pt x="1" y="409"/>
                  </a:lnTo>
                  <a:lnTo>
                    <a:pt x="0" y="372"/>
                  </a:lnTo>
                  <a:lnTo>
                    <a:pt x="1" y="334"/>
                  </a:lnTo>
                  <a:lnTo>
                    <a:pt x="16" y="260"/>
                  </a:lnTo>
                  <a:lnTo>
                    <a:pt x="44" y="194"/>
                  </a:lnTo>
                  <a:lnTo>
                    <a:pt x="84" y="135"/>
                  </a:lnTo>
                  <a:lnTo>
                    <a:pt x="134" y="85"/>
                  </a:lnTo>
                  <a:lnTo>
                    <a:pt x="193" y="45"/>
                  </a:lnTo>
                  <a:lnTo>
                    <a:pt x="259" y="17"/>
                  </a:lnTo>
                  <a:lnTo>
                    <a:pt x="331" y="2"/>
                  </a:lnTo>
                  <a:lnTo>
                    <a:pt x="371" y="0"/>
                  </a:lnTo>
                  <a:lnTo>
                    <a:pt x="408" y="2"/>
                  </a:lnTo>
                  <a:lnTo>
                    <a:pt x="480" y="17"/>
                  </a:lnTo>
                  <a:lnTo>
                    <a:pt x="546" y="45"/>
                  </a:lnTo>
                  <a:lnTo>
                    <a:pt x="605" y="85"/>
                  </a:lnTo>
                  <a:lnTo>
                    <a:pt x="655" y="135"/>
                  </a:lnTo>
                  <a:lnTo>
                    <a:pt x="697" y="194"/>
                  </a:lnTo>
                  <a:lnTo>
                    <a:pt x="724" y="260"/>
                  </a:lnTo>
                  <a:lnTo>
                    <a:pt x="740" y="334"/>
                  </a:lnTo>
                  <a:lnTo>
                    <a:pt x="740" y="372"/>
                  </a:lnTo>
                  <a:close/>
                </a:path>
              </a:pathLst>
            </a:custGeom>
            <a:solidFill>
              <a:srgbClr val="6A33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prstClr val="black"/>
                </a:solidFill>
              </a:endParaRPr>
            </a:p>
          </p:txBody>
        </p:sp>
        <p:sp>
          <p:nvSpPr>
            <p:cNvPr id="31" name="Freeform 9"/>
            <p:cNvSpPr>
              <a:spLocks/>
            </p:cNvSpPr>
            <p:nvPr/>
          </p:nvSpPr>
          <p:spPr bwMode="auto">
            <a:xfrm>
              <a:off x="1756" y="3123"/>
              <a:ext cx="118" cy="100"/>
            </a:xfrm>
            <a:custGeom>
              <a:avLst/>
              <a:gdLst>
                <a:gd name="T0" fmla="*/ 97 w 118"/>
                <a:gd name="T1" fmla="*/ 100 h 100"/>
                <a:gd name="T2" fmla="*/ 86 w 118"/>
                <a:gd name="T3" fmla="*/ 99 h 100"/>
                <a:gd name="T4" fmla="*/ 79 w 118"/>
                <a:gd name="T5" fmla="*/ 93 h 100"/>
                <a:gd name="T6" fmla="*/ 48 w 118"/>
                <a:gd name="T7" fmla="*/ 66 h 100"/>
                <a:gd name="T8" fmla="*/ 14 w 118"/>
                <a:gd name="T9" fmla="*/ 45 h 100"/>
                <a:gd name="T10" fmla="*/ 5 w 118"/>
                <a:gd name="T11" fmla="*/ 39 h 100"/>
                <a:gd name="T12" fmla="*/ 0 w 118"/>
                <a:gd name="T13" fmla="*/ 23 h 100"/>
                <a:gd name="T14" fmla="*/ 4 w 118"/>
                <a:gd name="T15" fmla="*/ 12 h 100"/>
                <a:gd name="T16" fmla="*/ 9 w 118"/>
                <a:gd name="T17" fmla="*/ 5 h 100"/>
                <a:gd name="T18" fmla="*/ 27 w 118"/>
                <a:gd name="T19" fmla="*/ 0 h 100"/>
                <a:gd name="T20" fmla="*/ 36 w 118"/>
                <a:gd name="T21" fmla="*/ 2 h 100"/>
                <a:gd name="T22" fmla="*/ 77 w 118"/>
                <a:gd name="T23" fmla="*/ 27 h 100"/>
                <a:gd name="T24" fmla="*/ 113 w 118"/>
                <a:gd name="T25" fmla="*/ 59 h 100"/>
                <a:gd name="T26" fmla="*/ 118 w 118"/>
                <a:gd name="T27" fmla="*/ 66 h 100"/>
                <a:gd name="T28" fmla="*/ 118 w 118"/>
                <a:gd name="T29" fmla="*/ 84 h 100"/>
                <a:gd name="T30" fmla="*/ 113 w 118"/>
                <a:gd name="T31" fmla="*/ 93 h 100"/>
                <a:gd name="T32" fmla="*/ 106 w 118"/>
                <a:gd name="T33" fmla="*/ 99 h 100"/>
                <a:gd name="T34" fmla="*/ 97 w 118"/>
                <a:gd name="T3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8" h="100">
                  <a:moveTo>
                    <a:pt x="97" y="100"/>
                  </a:moveTo>
                  <a:lnTo>
                    <a:pt x="86" y="99"/>
                  </a:lnTo>
                  <a:lnTo>
                    <a:pt x="79" y="93"/>
                  </a:lnTo>
                  <a:lnTo>
                    <a:pt x="48" y="66"/>
                  </a:lnTo>
                  <a:lnTo>
                    <a:pt x="14" y="45"/>
                  </a:lnTo>
                  <a:lnTo>
                    <a:pt x="5" y="39"/>
                  </a:lnTo>
                  <a:lnTo>
                    <a:pt x="0" y="23"/>
                  </a:lnTo>
                  <a:lnTo>
                    <a:pt x="4" y="12"/>
                  </a:lnTo>
                  <a:lnTo>
                    <a:pt x="9" y="5"/>
                  </a:lnTo>
                  <a:lnTo>
                    <a:pt x="27" y="0"/>
                  </a:lnTo>
                  <a:lnTo>
                    <a:pt x="36" y="2"/>
                  </a:lnTo>
                  <a:lnTo>
                    <a:pt x="77" y="27"/>
                  </a:lnTo>
                  <a:lnTo>
                    <a:pt x="113" y="59"/>
                  </a:lnTo>
                  <a:lnTo>
                    <a:pt x="118" y="66"/>
                  </a:lnTo>
                  <a:lnTo>
                    <a:pt x="118" y="84"/>
                  </a:lnTo>
                  <a:lnTo>
                    <a:pt x="113" y="93"/>
                  </a:lnTo>
                  <a:lnTo>
                    <a:pt x="106" y="99"/>
                  </a:lnTo>
                  <a:lnTo>
                    <a:pt x="97" y="100"/>
                  </a:lnTo>
                  <a:close/>
                </a:path>
              </a:pathLst>
            </a:custGeom>
            <a:solidFill>
              <a:srgbClr val="A46F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prstClr val="black"/>
                </a:solidFill>
              </a:endParaRPr>
            </a:p>
          </p:txBody>
        </p:sp>
        <p:sp>
          <p:nvSpPr>
            <p:cNvPr id="32" name="Freeform 10"/>
            <p:cNvSpPr>
              <a:spLocks/>
            </p:cNvSpPr>
            <p:nvPr/>
          </p:nvSpPr>
          <p:spPr bwMode="auto">
            <a:xfrm>
              <a:off x="1439" y="3092"/>
              <a:ext cx="272" cy="131"/>
            </a:xfrm>
            <a:custGeom>
              <a:avLst/>
              <a:gdLst>
                <a:gd name="T0" fmla="*/ 23 w 272"/>
                <a:gd name="T1" fmla="*/ 131 h 131"/>
                <a:gd name="T2" fmla="*/ 14 w 272"/>
                <a:gd name="T3" fmla="*/ 130 h 131"/>
                <a:gd name="T4" fmla="*/ 5 w 272"/>
                <a:gd name="T5" fmla="*/ 124 h 131"/>
                <a:gd name="T6" fmla="*/ 0 w 272"/>
                <a:gd name="T7" fmla="*/ 115 h 131"/>
                <a:gd name="T8" fmla="*/ 0 w 272"/>
                <a:gd name="T9" fmla="*/ 97 h 131"/>
                <a:gd name="T10" fmla="*/ 5 w 272"/>
                <a:gd name="T11" fmla="*/ 90 h 131"/>
                <a:gd name="T12" fmla="*/ 30 w 272"/>
                <a:gd name="T13" fmla="*/ 67 h 131"/>
                <a:gd name="T14" fmla="*/ 88 w 272"/>
                <a:gd name="T15" fmla="*/ 31 h 131"/>
                <a:gd name="T16" fmla="*/ 150 w 272"/>
                <a:gd name="T17" fmla="*/ 9 h 131"/>
                <a:gd name="T18" fmla="*/ 217 w 272"/>
                <a:gd name="T19" fmla="*/ 0 h 131"/>
                <a:gd name="T20" fmla="*/ 251 w 272"/>
                <a:gd name="T21" fmla="*/ 4 h 131"/>
                <a:gd name="T22" fmla="*/ 260 w 272"/>
                <a:gd name="T23" fmla="*/ 6 h 131"/>
                <a:gd name="T24" fmla="*/ 271 w 272"/>
                <a:gd name="T25" fmla="*/ 20 h 131"/>
                <a:gd name="T26" fmla="*/ 272 w 272"/>
                <a:gd name="T27" fmla="*/ 29 h 131"/>
                <a:gd name="T28" fmla="*/ 269 w 272"/>
                <a:gd name="T29" fmla="*/ 40 h 131"/>
                <a:gd name="T30" fmla="*/ 254 w 272"/>
                <a:gd name="T31" fmla="*/ 51 h 131"/>
                <a:gd name="T32" fmla="*/ 245 w 272"/>
                <a:gd name="T33" fmla="*/ 51 h 131"/>
                <a:gd name="T34" fmla="*/ 217 w 272"/>
                <a:gd name="T35" fmla="*/ 49 h 131"/>
                <a:gd name="T36" fmla="*/ 161 w 272"/>
                <a:gd name="T37" fmla="*/ 56 h 131"/>
                <a:gd name="T38" fmla="*/ 107 w 272"/>
                <a:gd name="T39" fmla="*/ 74 h 131"/>
                <a:gd name="T40" fmla="*/ 61 w 272"/>
                <a:gd name="T41" fmla="*/ 104 h 131"/>
                <a:gd name="T42" fmla="*/ 39 w 272"/>
                <a:gd name="T43" fmla="*/ 124 h 131"/>
                <a:gd name="T44" fmla="*/ 32 w 272"/>
                <a:gd name="T45" fmla="*/ 130 h 131"/>
                <a:gd name="T46" fmla="*/ 23 w 272"/>
                <a:gd name="T47" fmla="*/ 131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2" h="131">
                  <a:moveTo>
                    <a:pt x="23" y="131"/>
                  </a:moveTo>
                  <a:lnTo>
                    <a:pt x="14" y="130"/>
                  </a:lnTo>
                  <a:lnTo>
                    <a:pt x="5" y="124"/>
                  </a:lnTo>
                  <a:lnTo>
                    <a:pt x="0" y="115"/>
                  </a:lnTo>
                  <a:lnTo>
                    <a:pt x="0" y="97"/>
                  </a:lnTo>
                  <a:lnTo>
                    <a:pt x="5" y="90"/>
                  </a:lnTo>
                  <a:lnTo>
                    <a:pt x="30" y="67"/>
                  </a:lnTo>
                  <a:lnTo>
                    <a:pt x="88" y="31"/>
                  </a:lnTo>
                  <a:lnTo>
                    <a:pt x="150" y="9"/>
                  </a:lnTo>
                  <a:lnTo>
                    <a:pt x="217" y="0"/>
                  </a:lnTo>
                  <a:lnTo>
                    <a:pt x="251" y="4"/>
                  </a:lnTo>
                  <a:lnTo>
                    <a:pt x="260" y="6"/>
                  </a:lnTo>
                  <a:lnTo>
                    <a:pt x="271" y="20"/>
                  </a:lnTo>
                  <a:lnTo>
                    <a:pt x="272" y="29"/>
                  </a:lnTo>
                  <a:lnTo>
                    <a:pt x="269" y="40"/>
                  </a:lnTo>
                  <a:lnTo>
                    <a:pt x="254" y="51"/>
                  </a:lnTo>
                  <a:lnTo>
                    <a:pt x="245" y="51"/>
                  </a:lnTo>
                  <a:lnTo>
                    <a:pt x="217" y="49"/>
                  </a:lnTo>
                  <a:lnTo>
                    <a:pt x="161" y="56"/>
                  </a:lnTo>
                  <a:lnTo>
                    <a:pt x="107" y="74"/>
                  </a:lnTo>
                  <a:lnTo>
                    <a:pt x="61" y="104"/>
                  </a:lnTo>
                  <a:lnTo>
                    <a:pt x="39" y="124"/>
                  </a:lnTo>
                  <a:lnTo>
                    <a:pt x="32" y="130"/>
                  </a:lnTo>
                  <a:lnTo>
                    <a:pt x="23" y="131"/>
                  </a:lnTo>
                  <a:close/>
                </a:path>
              </a:pathLst>
            </a:custGeom>
            <a:solidFill>
              <a:srgbClr val="A46F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prstClr val="black"/>
                </a:solidFill>
              </a:endParaRPr>
            </a:p>
          </p:txBody>
        </p:sp>
      </p:grpSp>
      <p:sp>
        <p:nvSpPr>
          <p:cNvPr id="34" name="직사각형 33"/>
          <p:cNvSpPr/>
          <p:nvPr/>
        </p:nvSpPr>
        <p:spPr>
          <a:xfrm>
            <a:off x="7725474" y="1530467"/>
            <a:ext cx="3341748" cy="3924151"/>
          </a:xfrm>
          <a:prstGeom prst="rect">
            <a:avLst/>
          </a:prstGeom>
        </p:spPr>
        <p:txBody>
          <a:bodyPr wrap="square">
            <a:spAutoFit/>
          </a:bodyPr>
          <a:lstStyle/>
          <a:p>
            <a:pPr>
              <a:lnSpc>
                <a:spcPct val="150000"/>
              </a:lnSpc>
            </a:pPr>
            <a:r>
              <a:rPr lang="ko-KR" altLang="en-US" sz="2400" b="1" dirty="0">
                <a:latin typeface="나눔고딕OTF ExtraBold" pitchFamily="34" charset="-127"/>
                <a:ea typeface="나눔고딕OTF ExtraBold" pitchFamily="34" charset="-127"/>
              </a:rPr>
              <a:t>미국 콜로라도 주에 위치한 </a:t>
            </a:r>
            <a:r>
              <a:rPr lang="ko-KR" altLang="en-US" sz="2400" b="1" dirty="0" err="1">
                <a:latin typeface="나눔고딕OTF ExtraBold" pitchFamily="34" charset="-127"/>
                <a:ea typeface="나눔고딕OTF ExtraBold" pitchFamily="34" charset="-127"/>
              </a:rPr>
              <a:t>콜럼바인</a:t>
            </a:r>
            <a:r>
              <a:rPr lang="ko-KR" altLang="en-US" sz="2400" b="1" dirty="0">
                <a:latin typeface="나눔고딕OTF ExtraBold" pitchFamily="34" charset="-127"/>
                <a:ea typeface="나눔고딕OTF ExtraBold" pitchFamily="34" charset="-127"/>
              </a:rPr>
              <a:t> 고등학교에서 </a:t>
            </a:r>
            <a:r>
              <a:rPr lang="en-US" altLang="ko-KR" sz="2400" b="1" dirty="0">
                <a:latin typeface="나눔고딕OTF ExtraBold" pitchFamily="34" charset="-127"/>
                <a:ea typeface="나눔고딕OTF ExtraBold" pitchFamily="34" charset="-127"/>
              </a:rPr>
              <a:t>1999</a:t>
            </a:r>
            <a:r>
              <a:rPr lang="ko-KR" altLang="en-US" sz="2400" b="1" dirty="0" smtClean="0">
                <a:latin typeface="나눔고딕OTF ExtraBold" pitchFamily="34" charset="-127"/>
                <a:ea typeface="나눔고딕OTF ExtraBold" pitchFamily="34" charset="-127"/>
              </a:rPr>
              <a:t>년</a:t>
            </a:r>
            <a:r>
              <a:rPr lang="ko-KR" altLang="en-US" sz="2400" b="1" dirty="0">
                <a:latin typeface="나눔고딕OTF ExtraBold" pitchFamily="34" charset="-127"/>
                <a:ea typeface="나눔고딕OTF ExtraBold" pitchFamily="34" charset="-127"/>
              </a:rPr>
              <a:t> </a:t>
            </a:r>
            <a:r>
              <a:rPr lang="en-US" altLang="ko-KR" sz="2400" b="1" dirty="0">
                <a:latin typeface="나눔고딕OTF ExtraBold" pitchFamily="34" charset="-127"/>
                <a:ea typeface="나눔고딕OTF ExtraBold" pitchFamily="34" charset="-127"/>
              </a:rPr>
              <a:t>4</a:t>
            </a:r>
            <a:r>
              <a:rPr lang="ko-KR" altLang="en-US" sz="2400" b="1" dirty="0">
                <a:latin typeface="나눔고딕OTF ExtraBold" pitchFamily="34" charset="-127"/>
                <a:ea typeface="나눔고딕OTF ExtraBold" pitchFamily="34" charset="-127"/>
              </a:rPr>
              <a:t>월 </a:t>
            </a:r>
            <a:r>
              <a:rPr lang="en-US" altLang="ko-KR" sz="2400" b="1" dirty="0">
                <a:latin typeface="나눔고딕OTF ExtraBold" pitchFamily="34" charset="-127"/>
                <a:ea typeface="나눔고딕OTF ExtraBold" pitchFamily="34" charset="-127"/>
              </a:rPr>
              <a:t>20</a:t>
            </a:r>
            <a:r>
              <a:rPr lang="ko-KR" altLang="en-US" sz="2400" b="1" dirty="0">
                <a:latin typeface="나눔고딕OTF ExtraBold" pitchFamily="34" charset="-127"/>
                <a:ea typeface="나눔고딕OTF ExtraBold" pitchFamily="34" charset="-127"/>
              </a:rPr>
              <a:t>일 화요일에 발생한 </a:t>
            </a:r>
            <a:r>
              <a:rPr lang="ko-KR" altLang="en-US" sz="2400" b="1" dirty="0" smtClean="0">
                <a:latin typeface="나눔고딕OTF ExtraBold" pitchFamily="34" charset="-127"/>
                <a:ea typeface="나눔고딕OTF ExtraBold" pitchFamily="34" charset="-127"/>
              </a:rPr>
              <a:t>사건</a:t>
            </a:r>
            <a:r>
              <a:rPr lang="en-US" altLang="ko-KR" sz="2400" b="1" dirty="0" smtClean="0">
                <a:latin typeface="나눔고딕OTF ExtraBold" pitchFamily="34" charset="-127"/>
                <a:ea typeface="나눔고딕OTF ExtraBold" pitchFamily="34" charset="-127"/>
              </a:rPr>
              <a:t>.</a:t>
            </a:r>
          </a:p>
          <a:p>
            <a:pPr>
              <a:lnSpc>
                <a:spcPct val="150000"/>
              </a:lnSpc>
            </a:pPr>
            <a:endParaRPr lang="en-US" altLang="ko-KR" sz="2400" b="1" dirty="0">
              <a:solidFill>
                <a:srgbClr val="501D02"/>
              </a:solidFill>
              <a:latin typeface="나눔고딕OTF ExtraBold" pitchFamily="34" charset="-127"/>
              <a:ea typeface="나눔고딕OTF ExtraBold" pitchFamily="34" charset="-127"/>
            </a:endParaRPr>
          </a:p>
          <a:p>
            <a:pPr>
              <a:lnSpc>
                <a:spcPct val="150000"/>
              </a:lnSpc>
            </a:pPr>
            <a:r>
              <a:rPr lang="en-US" altLang="ko-KR" sz="2400" b="1" dirty="0" smtClean="0">
                <a:latin typeface="나눔고딕OTF ExtraBold" pitchFamily="34" charset="-127"/>
                <a:ea typeface="나눔고딕OTF ExtraBold" pitchFamily="34" charset="-127"/>
              </a:rPr>
              <a:t>13</a:t>
            </a:r>
            <a:r>
              <a:rPr lang="ko-KR" altLang="en-US" sz="2400" b="1" dirty="0" smtClean="0">
                <a:latin typeface="나눔고딕OTF ExtraBold" pitchFamily="34" charset="-127"/>
                <a:ea typeface="나눔고딕OTF ExtraBold" pitchFamily="34" charset="-127"/>
              </a:rPr>
              <a:t>명이 사망하고  </a:t>
            </a:r>
            <a:r>
              <a:rPr lang="en-US" altLang="ko-KR" sz="2400" b="1" dirty="0" smtClean="0">
                <a:latin typeface="나눔고딕OTF ExtraBold" pitchFamily="34" charset="-127"/>
                <a:ea typeface="나눔고딕OTF ExtraBold" pitchFamily="34" charset="-127"/>
              </a:rPr>
              <a:t>21</a:t>
            </a:r>
            <a:r>
              <a:rPr lang="ko-KR" altLang="en-US" sz="2400" b="1" dirty="0" smtClean="0">
                <a:latin typeface="나눔고딕OTF ExtraBold" pitchFamily="34" charset="-127"/>
                <a:ea typeface="나눔고딕OTF ExtraBold" pitchFamily="34" charset="-127"/>
              </a:rPr>
              <a:t>명의 부상자가 발생</a:t>
            </a:r>
            <a:endParaRPr lang="en-US" altLang="ko-KR" sz="2400" b="1" dirty="0">
              <a:latin typeface="나눔고딕OTF ExtraBold" pitchFamily="34" charset="-127"/>
              <a:ea typeface="나눔고딕OTF ExtraBold" pitchFamily="34" charset="-127"/>
            </a:endParaRPr>
          </a:p>
        </p:txBody>
      </p:sp>
      <p:pic>
        <p:nvPicPr>
          <p:cNvPr id="3" name="그림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9784" y="1782465"/>
            <a:ext cx="3991211" cy="3067531"/>
          </a:xfrm>
          <a:prstGeom prst="rect">
            <a:avLst/>
          </a:prstGeom>
        </p:spPr>
      </p:pic>
    </p:spTree>
    <p:extLst>
      <p:ext uri="{BB962C8B-B14F-4D97-AF65-F5344CB8AC3E}">
        <p14:creationId xmlns:p14="http://schemas.microsoft.com/office/powerpoint/2010/main" val="3877340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3">
                                            <p:txEl>
                                              <p:pRg st="2" end="2"/>
                                            </p:txEl>
                                          </p:spTgt>
                                        </p:tgtEl>
                                        <p:attrNameLst>
                                          <p:attrName>style.visibility</p:attrName>
                                        </p:attrNameLst>
                                      </p:cBhvr>
                                      <p:to>
                                        <p:strVal val="visible"/>
                                      </p:to>
                                    </p:set>
                                    <p:anim calcmode="lin" valueType="num">
                                      <p:cBhvr additive="base">
                                        <p:cTn id="7" dur="500" fill="hold"/>
                                        <p:tgtEl>
                                          <p:spTgt spid="2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3">
                                            <p:txEl>
                                              <p:pRg st="3" end="3"/>
                                            </p:txEl>
                                          </p:spTgt>
                                        </p:tgtEl>
                                        <p:attrNameLst>
                                          <p:attrName>style.visibility</p:attrName>
                                        </p:attrNameLst>
                                      </p:cBhvr>
                                      <p:to>
                                        <p:strVal val="visible"/>
                                      </p:to>
                                    </p:set>
                                    <p:anim calcmode="lin" valueType="num">
                                      <p:cBhvr additive="base">
                                        <p:cTn id="11" dur="500" fill="hold"/>
                                        <p:tgtEl>
                                          <p:spTgt spid="23">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4">
                                            <p:txEl>
                                              <p:pRg st="0" end="0"/>
                                            </p:txEl>
                                          </p:spTgt>
                                        </p:tgtEl>
                                        <p:attrNameLst>
                                          <p:attrName>style.visibility</p:attrName>
                                        </p:attrNameLst>
                                      </p:cBhvr>
                                      <p:to>
                                        <p:strVal val="visible"/>
                                      </p:to>
                                    </p:set>
                                    <p:animEffect transition="in" filter="barn(inVertical)">
                                      <p:cBhvr>
                                        <p:cTn id="24" dur="500"/>
                                        <p:tgtEl>
                                          <p:spTgt spid="34">
                                            <p:txEl>
                                              <p:pRg st="0" end="0"/>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34">
                                            <p:txEl>
                                              <p:pRg st="2" end="2"/>
                                            </p:txEl>
                                          </p:spTgt>
                                        </p:tgtEl>
                                        <p:attrNameLst>
                                          <p:attrName>style.visibility</p:attrName>
                                        </p:attrNameLst>
                                      </p:cBhvr>
                                      <p:to>
                                        <p:strVal val="visible"/>
                                      </p:to>
                                    </p:set>
                                    <p:animEffect transition="in" filter="barn(inVertical)">
                                      <p:cBhvr>
                                        <p:cTn id="27" dur="500"/>
                                        <p:tgtEl>
                                          <p:spTgt spid="3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AC8866"/>
        </a:solidFill>
        <a:effectLst/>
      </p:bgPr>
    </p:bg>
    <p:spTree>
      <p:nvGrpSpPr>
        <p:cNvPr id="1" name=""/>
        <p:cNvGrpSpPr/>
        <p:nvPr/>
      </p:nvGrpSpPr>
      <p:grpSpPr>
        <a:xfrm>
          <a:off x="0" y="0"/>
          <a:ext cx="0" cy="0"/>
          <a:chOff x="0" y="0"/>
          <a:chExt cx="0" cy="0"/>
        </a:xfrm>
      </p:grpSpPr>
      <p:grpSp>
        <p:nvGrpSpPr>
          <p:cNvPr id="21" name="그룹 20"/>
          <p:cNvGrpSpPr/>
          <p:nvPr/>
        </p:nvGrpSpPr>
        <p:grpSpPr>
          <a:xfrm>
            <a:off x="2881398" y="398686"/>
            <a:ext cx="9036000" cy="6114599"/>
            <a:chOff x="1751098" y="555622"/>
            <a:chExt cx="9036000" cy="6114599"/>
          </a:xfrm>
        </p:grpSpPr>
        <p:grpSp>
          <p:nvGrpSpPr>
            <p:cNvPr id="14" name="그룹 13"/>
            <p:cNvGrpSpPr/>
            <p:nvPr/>
          </p:nvGrpSpPr>
          <p:grpSpPr>
            <a:xfrm>
              <a:off x="1751098" y="555622"/>
              <a:ext cx="9036000" cy="6114599"/>
              <a:chOff x="2232965" y="1099001"/>
              <a:chExt cx="6975952" cy="4911274"/>
            </a:xfrm>
          </p:grpSpPr>
          <p:sp>
            <p:nvSpPr>
              <p:cNvPr id="7" name="모서리가 둥근 직사각형 6"/>
              <p:cNvSpPr/>
              <p:nvPr/>
            </p:nvSpPr>
            <p:spPr>
              <a:xfrm flipH="1">
                <a:off x="2232965" y="1099001"/>
                <a:ext cx="6975952" cy="4911274"/>
              </a:xfrm>
              <a:prstGeom prst="roundRect">
                <a:avLst>
                  <a:gd name="adj" fmla="val 4554"/>
                </a:avLst>
              </a:prstGeom>
              <a:solidFill>
                <a:srgbClr val="785130"/>
              </a:solidFill>
              <a:ln w="22225">
                <a:solidFill>
                  <a:srgbClr val="501D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6" name="모서리가 둥근 직사각형 5"/>
              <p:cNvSpPr/>
              <p:nvPr/>
            </p:nvSpPr>
            <p:spPr>
              <a:xfrm flipH="1">
                <a:off x="2311400" y="1137101"/>
                <a:ext cx="6836989" cy="4824000"/>
              </a:xfrm>
              <a:prstGeom prst="roundRect">
                <a:avLst>
                  <a:gd name="adj" fmla="val 4554"/>
                </a:avLst>
              </a:prstGeom>
              <a:solidFill>
                <a:srgbClr val="D1C0A1"/>
              </a:solidFill>
              <a:ln w="22225">
                <a:solidFill>
                  <a:srgbClr val="501D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2" name="양쪽 모서리가 둥근 사각형 1"/>
              <p:cNvSpPr/>
              <p:nvPr/>
            </p:nvSpPr>
            <p:spPr>
              <a:xfrm rot="5400000">
                <a:off x="5023757" y="1895928"/>
                <a:ext cx="4781550" cy="3238500"/>
              </a:xfrm>
              <a:prstGeom prst="round2SameRect">
                <a:avLst>
                  <a:gd name="adj1" fmla="val 4994"/>
                  <a:gd name="adj2" fmla="val 0"/>
                </a:avLst>
              </a:prstGeom>
              <a:solidFill>
                <a:srgbClr val="F1E6D0"/>
              </a:solidFill>
              <a:ln w="22225">
                <a:solidFill>
                  <a:srgbClr val="501D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5" name="양쪽 모서리가 둥근 사각형 4"/>
              <p:cNvSpPr/>
              <p:nvPr/>
            </p:nvSpPr>
            <p:spPr>
              <a:xfrm rot="16200000" flipH="1">
                <a:off x="1785257" y="1895928"/>
                <a:ext cx="4781550" cy="3238500"/>
              </a:xfrm>
              <a:prstGeom prst="round2SameRect">
                <a:avLst>
                  <a:gd name="adj1" fmla="val 6042"/>
                  <a:gd name="adj2" fmla="val 0"/>
                </a:avLst>
              </a:prstGeom>
              <a:solidFill>
                <a:srgbClr val="F1E6D0"/>
              </a:solidFill>
              <a:ln w="22225">
                <a:solidFill>
                  <a:srgbClr val="501D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cxnSp>
            <p:nvCxnSpPr>
              <p:cNvPr id="8" name="직선 연결선 7"/>
              <p:cNvCxnSpPr/>
              <p:nvPr/>
            </p:nvCxnSpPr>
            <p:spPr>
              <a:xfrm>
                <a:off x="2391508" y="1820008"/>
                <a:ext cx="8792" cy="1336430"/>
              </a:xfrm>
              <a:prstGeom prst="line">
                <a:avLst/>
              </a:prstGeom>
              <a:ln w="19050">
                <a:solidFill>
                  <a:srgbClr val="501D02"/>
                </a:solidFill>
              </a:ln>
            </p:spPr>
            <p:style>
              <a:lnRef idx="1">
                <a:schemeClr val="accent1"/>
              </a:lnRef>
              <a:fillRef idx="0">
                <a:schemeClr val="accent1"/>
              </a:fillRef>
              <a:effectRef idx="0">
                <a:schemeClr val="accent1"/>
              </a:effectRef>
              <a:fontRef idx="minor">
                <a:schemeClr val="tx1"/>
              </a:fontRef>
            </p:style>
          </p:cxnSp>
          <p:cxnSp>
            <p:nvCxnSpPr>
              <p:cNvPr id="9" name="직선 연결선 8"/>
              <p:cNvCxnSpPr/>
              <p:nvPr/>
            </p:nvCxnSpPr>
            <p:spPr>
              <a:xfrm>
                <a:off x="2483251" y="1998785"/>
                <a:ext cx="8792" cy="1336430"/>
              </a:xfrm>
              <a:prstGeom prst="line">
                <a:avLst/>
              </a:prstGeom>
              <a:ln w="19050">
                <a:solidFill>
                  <a:srgbClr val="501D02"/>
                </a:solidFill>
              </a:ln>
            </p:spPr>
            <p:style>
              <a:lnRef idx="1">
                <a:schemeClr val="accent1"/>
              </a:lnRef>
              <a:fillRef idx="0">
                <a:schemeClr val="accent1"/>
              </a:fillRef>
              <a:effectRef idx="0">
                <a:schemeClr val="accent1"/>
              </a:effectRef>
              <a:fontRef idx="minor">
                <a:schemeClr val="tx1"/>
              </a:fontRef>
            </p:style>
          </p:cxnSp>
          <p:cxnSp>
            <p:nvCxnSpPr>
              <p:cNvPr id="10" name="직선 연결선 9"/>
              <p:cNvCxnSpPr/>
              <p:nvPr/>
            </p:nvCxnSpPr>
            <p:spPr>
              <a:xfrm>
                <a:off x="2432669" y="2178747"/>
                <a:ext cx="8792" cy="1336430"/>
              </a:xfrm>
              <a:prstGeom prst="line">
                <a:avLst/>
              </a:prstGeom>
              <a:ln w="19050">
                <a:solidFill>
                  <a:srgbClr val="501D02"/>
                </a:solidFill>
              </a:ln>
            </p:spPr>
            <p:style>
              <a:lnRef idx="1">
                <a:schemeClr val="accent1"/>
              </a:lnRef>
              <a:fillRef idx="0">
                <a:schemeClr val="accent1"/>
              </a:fillRef>
              <a:effectRef idx="0">
                <a:schemeClr val="accent1"/>
              </a:effectRef>
              <a:fontRef idx="minor">
                <a:schemeClr val="tx1"/>
              </a:fontRef>
            </p:style>
          </p:cxnSp>
          <p:cxnSp>
            <p:nvCxnSpPr>
              <p:cNvPr id="11" name="직선 연결선 10"/>
              <p:cNvCxnSpPr/>
              <p:nvPr/>
            </p:nvCxnSpPr>
            <p:spPr>
              <a:xfrm>
                <a:off x="2377692" y="4269155"/>
                <a:ext cx="8792" cy="468000"/>
              </a:xfrm>
              <a:prstGeom prst="line">
                <a:avLst/>
              </a:prstGeom>
              <a:ln w="19050">
                <a:solidFill>
                  <a:srgbClr val="501D02"/>
                </a:solidFill>
              </a:ln>
            </p:spPr>
            <p:style>
              <a:lnRef idx="1">
                <a:schemeClr val="accent1"/>
              </a:lnRef>
              <a:fillRef idx="0">
                <a:schemeClr val="accent1"/>
              </a:fillRef>
              <a:effectRef idx="0">
                <a:schemeClr val="accent1"/>
              </a:effectRef>
              <a:fontRef idx="minor">
                <a:schemeClr val="tx1"/>
              </a:fontRef>
            </p:style>
          </p:cxnSp>
          <p:cxnSp>
            <p:nvCxnSpPr>
              <p:cNvPr id="12" name="직선 연결선 11"/>
              <p:cNvCxnSpPr/>
              <p:nvPr/>
            </p:nvCxnSpPr>
            <p:spPr>
              <a:xfrm>
                <a:off x="2474145" y="4196899"/>
                <a:ext cx="8792" cy="252000"/>
              </a:xfrm>
              <a:prstGeom prst="line">
                <a:avLst/>
              </a:prstGeom>
              <a:ln w="19050">
                <a:solidFill>
                  <a:srgbClr val="501D02"/>
                </a:solidFill>
              </a:ln>
            </p:spPr>
            <p:style>
              <a:lnRef idx="1">
                <a:schemeClr val="accent1"/>
              </a:lnRef>
              <a:fillRef idx="0">
                <a:schemeClr val="accent1"/>
              </a:fillRef>
              <a:effectRef idx="0">
                <a:schemeClr val="accent1"/>
              </a:effectRef>
              <a:fontRef idx="minor">
                <a:schemeClr val="tx1"/>
              </a:fontRef>
            </p:style>
          </p:cxnSp>
          <p:cxnSp>
            <p:nvCxnSpPr>
              <p:cNvPr id="13" name="직선 연결선 12"/>
              <p:cNvCxnSpPr/>
              <p:nvPr/>
            </p:nvCxnSpPr>
            <p:spPr>
              <a:xfrm>
                <a:off x="2428274" y="4161169"/>
                <a:ext cx="8792" cy="468000"/>
              </a:xfrm>
              <a:prstGeom prst="line">
                <a:avLst/>
              </a:prstGeom>
              <a:ln w="19050">
                <a:solidFill>
                  <a:srgbClr val="501D02"/>
                </a:solidFill>
              </a:ln>
            </p:spPr>
            <p:style>
              <a:lnRef idx="1">
                <a:schemeClr val="accent1"/>
              </a:lnRef>
              <a:fillRef idx="0">
                <a:schemeClr val="accent1"/>
              </a:fillRef>
              <a:effectRef idx="0">
                <a:schemeClr val="accent1"/>
              </a:effectRef>
              <a:fontRef idx="minor">
                <a:schemeClr val="tx1"/>
              </a:fontRef>
            </p:style>
          </p:cxnSp>
        </p:grpSp>
        <p:cxnSp>
          <p:nvCxnSpPr>
            <p:cNvPr id="17" name="직선 연결선 16"/>
            <p:cNvCxnSpPr/>
            <p:nvPr/>
          </p:nvCxnSpPr>
          <p:spPr>
            <a:xfrm>
              <a:off x="10620773" y="1713157"/>
              <a:ext cx="0" cy="1404000"/>
            </a:xfrm>
            <a:prstGeom prst="line">
              <a:avLst/>
            </a:prstGeom>
            <a:ln w="12700">
              <a:solidFill>
                <a:srgbClr val="501D02"/>
              </a:solidFill>
            </a:ln>
          </p:spPr>
          <p:style>
            <a:lnRef idx="1">
              <a:schemeClr val="accent1"/>
            </a:lnRef>
            <a:fillRef idx="0">
              <a:schemeClr val="accent1"/>
            </a:fillRef>
            <a:effectRef idx="0">
              <a:schemeClr val="accent1"/>
            </a:effectRef>
            <a:fontRef idx="minor">
              <a:schemeClr val="tx1"/>
            </a:fontRef>
          </p:style>
        </p:cxnSp>
        <p:cxnSp>
          <p:nvCxnSpPr>
            <p:cNvPr id="20" name="직선 연결선 19"/>
            <p:cNvCxnSpPr/>
            <p:nvPr/>
          </p:nvCxnSpPr>
          <p:spPr>
            <a:xfrm>
              <a:off x="10650083" y="2226042"/>
              <a:ext cx="0" cy="1404000"/>
            </a:xfrm>
            <a:prstGeom prst="line">
              <a:avLst/>
            </a:prstGeom>
            <a:ln w="12700">
              <a:solidFill>
                <a:srgbClr val="501D02"/>
              </a:solidFill>
            </a:ln>
          </p:spPr>
          <p:style>
            <a:lnRef idx="1">
              <a:schemeClr val="accent1"/>
            </a:lnRef>
            <a:fillRef idx="0">
              <a:schemeClr val="accent1"/>
            </a:fillRef>
            <a:effectRef idx="0">
              <a:schemeClr val="accent1"/>
            </a:effectRef>
            <a:fontRef idx="minor">
              <a:schemeClr val="tx1"/>
            </a:fontRef>
          </p:style>
        </p:cxnSp>
      </p:grpSp>
      <p:grpSp>
        <p:nvGrpSpPr>
          <p:cNvPr id="25" name="Group 4"/>
          <p:cNvGrpSpPr>
            <a:grpSpLocks noChangeAspect="1"/>
          </p:cNvGrpSpPr>
          <p:nvPr/>
        </p:nvGrpSpPr>
        <p:grpSpPr bwMode="auto">
          <a:xfrm>
            <a:off x="283700" y="3824547"/>
            <a:ext cx="2423523" cy="2544341"/>
            <a:chOff x="1024" y="2617"/>
            <a:chExt cx="1344" cy="1411"/>
          </a:xfrm>
        </p:grpSpPr>
        <p:sp>
          <p:nvSpPr>
            <p:cNvPr id="29" name="Freeform 7"/>
            <p:cNvSpPr>
              <a:spLocks/>
            </p:cNvSpPr>
            <p:nvPr/>
          </p:nvSpPr>
          <p:spPr bwMode="auto">
            <a:xfrm>
              <a:off x="1024" y="2770"/>
              <a:ext cx="1267" cy="1258"/>
            </a:xfrm>
            <a:prstGeom prst="ellipse">
              <a:avLst/>
            </a:prstGeom>
            <a:solidFill>
              <a:srgbClr val="CCCCCC"/>
            </a:solidFill>
            <a:ln>
              <a:noFill/>
            </a:ln>
            <a:effectLst>
              <a:outerShdw blurRad="1397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prstClr val="black"/>
                </a:solidFill>
              </a:endParaRPr>
            </a:p>
          </p:txBody>
        </p:sp>
        <p:sp>
          <p:nvSpPr>
            <p:cNvPr id="27" name="Freeform 5"/>
            <p:cNvSpPr>
              <a:spLocks/>
            </p:cNvSpPr>
            <p:nvPr/>
          </p:nvSpPr>
          <p:spPr bwMode="auto">
            <a:xfrm>
              <a:off x="1188" y="2926"/>
              <a:ext cx="959" cy="998"/>
            </a:xfrm>
            <a:custGeom>
              <a:avLst/>
              <a:gdLst>
                <a:gd name="T0" fmla="*/ 941 w 959"/>
                <a:gd name="T1" fmla="*/ 887 h 998"/>
                <a:gd name="T2" fmla="*/ 905 w 959"/>
                <a:gd name="T3" fmla="*/ 851 h 998"/>
                <a:gd name="T4" fmla="*/ 839 w 959"/>
                <a:gd name="T5" fmla="*/ 787 h 998"/>
                <a:gd name="T6" fmla="*/ 835 w 959"/>
                <a:gd name="T7" fmla="*/ 780 h 998"/>
                <a:gd name="T8" fmla="*/ 833 w 959"/>
                <a:gd name="T9" fmla="*/ 765 h 998"/>
                <a:gd name="T10" fmla="*/ 839 w 959"/>
                <a:gd name="T11" fmla="*/ 758 h 998"/>
                <a:gd name="T12" fmla="*/ 864 w 959"/>
                <a:gd name="T13" fmla="*/ 722 h 998"/>
                <a:gd name="T14" fmla="*/ 905 w 959"/>
                <a:gd name="T15" fmla="*/ 645 h 998"/>
                <a:gd name="T16" fmla="*/ 928 w 959"/>
                <a:gd name="T17" fmla="*/ 564 h 998"/>
                <a:gd name="T18" fmla="*/ 939 w 959"/>
                <a:gd name="T19" fmla="*/ 480 h 998"/>
                <a:gd name="T20" fmla="*/ 934 w 959"/>
                <a:gd name="T21" fmla="*/ 396 h 998"/>
                <a:gd name="T22" fmla="*/ 912 w 959"/>
                <a:gd name="T23" fmla="*/ 313 h 998"/>
                <a:gd name="T24" fmla="*/ 876 w 959"/>
                <a:gd name="T25" fmla="*/ 235 h 998"/>
                <a:gd name="T26" fmla="*/ 826 w 959"/>
                <a:gd name="T27" fmla="*/ 163 h 998"/>
                <a:gd name="T28" fmla="*/ 794 w 959"/>
                <a:gd name="T29" fmla="*/ 131 h 998"/>
                <a:gd name="T30" fmla="*/ 762 w 959"/>
                <a:gd name="T31" fmla="*/ 100 h 998"/>
                <a:gd name="T32" fmla="*/ 686 w 959"/>
                <a:gd name="T33" fmla="*/ 52 h 998"/>
                <a:gd name="T34" fmla="*/ 606 w 959"/>
                <a:gd name="T35" fmla="*/ 19 h 998"/>
                <a:gd name="T36" fmla="*/ 520 w 959"/>
                <a:gd name="T37" fmla="*/ 1 h 998"/>
                <a:gd name="T38" fmla="*/ 434 w 959"/>
                <a:gd name="T39" fmla="*/ 0 h 998"/>
                <a:gd name="T40" fmla="*/ 348 w 959"/>
                <a:gd name="T41" fmla="*/ 14 h 998"/>
                <a:gd name="T42" fmla="*/ 267 w 959"/>
                <a:gd name="T43" fmla="*/ 45 h 998"/>
                <a:gd name="T44" fmla="*/ 190 w 959"/>
                <a:gd name="T45" fmla="*/ 89 h 998"/>
                <a:gd name="T46" fmla="*/ 156 w 959"/>
                <a:gd name="T47" fmla="*/ 118 h 998"/>
                <a:gd name="T48" fmla="*/ 120 w 959"/>
                <a:gd name="T49" fmla="*/ 154 h 998"/>
                <a:gd name="T50" fmla="*/ 63 w 959"/>
                <a:gd name="T51" fmla="*/ 233 h 998"/>
                <a:gd name="T52" fmla="*/ 23 w 959"/>
                <a:gd name="T53" fmla="*/ 319 h 998"/>
                <a:gd name="T54" fmla="*/ 2 w 959"/>
                <a:gd name="T55" fmla="*/ 410 h 998"/>
                <a:gd name="T56" fmla="*/ 0 w 959"/>
                <a:gd name="T57" fmla="*/ 503 h 998"/>
                <a:gd name="T58" fmla="*/ 16 w 959"/>
                <a:gd name="T59" fmla="*/ 595 h 998"/>
                <a:gd name="T60" fmla="*/ 50 w 959"/>
                <a:gd name="T61" fmla="*/ 683 h 998"/>
                <a:gd name="T62" fmla="*/ 104 w 959"/>
                <a:gd name="T63" fmla="*/ 763 h 998"/>
                <a:gd name="T64" fmla="*/ 136 w 959"/>
                <a:gd name="T65" fmla="*/ 799 h 998"/>
                <a:gd name="T66" fmla="*/ 167 w 959"/>
                <a:gd name="T67" fmla="*/ 828 h 998"/>
                <a:gd name="T68" fmla="*/ 233 w 959"/>
                <a:gd name="T69" fmla="*/ 875 h 998"/>
                <a:gd name="T70" fmla="*/ 303 w 959"/>
                <a:gd name="T71" fmla="*/ 909 h 998"/>
                <a:gd name="T72" fmla="*/ 378 w 959"/>
                <a:gd name="T73" fmla="*/ 928 h 998"/>
                <a:gd name="T74" fmla="*/ 453 w 959"/>
                <a:gd name="T75" fmla="*/ 937 h 998"/>
                <a:gd name="T76" fmla="*/ 530 w 959"/>
                <a:gd name="T77" fmla="*/ 934 h 998"/>
                <a:gd name="T78" fmla="*/ 606 w 959"/>
                <a:gd name="T79" fmla="*/ 918 h 998"/>
                <a:gd name="T80" fmla="*/ 679 w 959"/>
                <a:gd name="T81" fmla="*/ 889 h 998"/>
                <a:gd name="T82" fmla="*/ 713 w 959"/>
                <a:gd name="T83" fmla="*/ 869 h 998"/>
                <a:gd name="T84" fmla="*/ 720 w 959"/>
                <a:gd name="T85" fmla="*/ 866 h 998"/>
                <a:gd name="T86" fmla="*/ 737 w 959"/>
                <a:gd name="T87" fmla="*/ 867 h 998"/>
                <a:gd name="T88" fmla="*/ 744 w 959"/>
                <a:gd name="T89" fmla="*/ 873 h 998"/>
                <a:gd name="T90" fmla="*/ 812 w 959"/>
                <a:gd name="T91" fmla="*/ 943 h 998"/>
                <a:gd name="T92" fmla="*/ 848 w 959"/>
                <a:gd name="T93" fmla="*/ 980 h 998"/>
                <a:gd name="T94" fmla="*/ 858 w 959"/>
                <a:gd name="T95" fmla="*/ 989 h 998"/>
                <a:gd name="T96" fmla="*/ 882 w 959"/>
                <a:gd name="T97" fmla="*/ 998 h 998"/>
                <a:gd name="T98" fmla="*/ 907 w 959"/>
                <a:gd name="T99" fmla="*/ 998 h 998"/>
                <a:gd name="T100" fmla="*/ 930 w 959"/>
                <a:gd name="T101" fmla="*/ 989 h 998"/>
                <a:gd name="T102" fmla="*/ 941 w 959"/>
                <a:gd name="T103" fmla="*/ 980 h 998"/>
                <a:gd name="T104" fmla="*/ 950 w 959"/>
                <a:gd name="T105" fmla="*/ 970 h 998"/>
                <a:gd name="T106" fmla="*/ 959 w 959"/>
                <a:gd name="T107" fmla="*/ 946 h 998"/>
                <a:gd name="T108" fmla="*/ 959 w 959"/>
                <a:gd name="T109" fmla="*/ 921 h 998"/>
                <a:gd name="T110" fmla="*/ 950 w 959"/>
                <a:gd name="T111" fmla="*/ 896 h 998"/>
                <a:gd name="T112" fmla="*/ 941 w 959"/>
                <a:gd name="T113" fmla="*/ 887 h 9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59" h="998">
                  <a:moveTo>
                    <a:pt x="941" y="887"/>
                  </a:moveTo>
                  <a:lnTo>
                    <a:pt x="905" y="851"/>
                  </a:lnTo>
                  <a:lnTo>
                    <a:pt x="839" y="787"/>
                  </a:lnTo>
                  <a:lnTo>
                    <a:pt x="835" y="780"/>
                  </a:lnTo>
                  <a:lnTo>
                    <a:pt x="833" y="765"/>
                  </a:lnTo>
                  <a:lnTo>
                    <a:pt x="839" y="758"/>
                  </a:lnTo>
                  <a:lnTo>
                    <a:pt x="864" y="722"/>
                  </a:lnTo>
                  <a:lnTo>
                    <a:pt x="905" y="645"/>
                  </a:lnTo>
                  <a:lnTo>
                    <a:pt x="928" y="564"/>
                  </a:lnTo>
                  <a:lnTo>
                    <a:pt x="939" y="480"/>
                  </a:lnTo>
                  <a:lnTo>
                    <a:pt x="934" y="396"/>
                  </a:lnTo>
                  <a:lnTo>
                    <a:pt x="912" y="313"/>
                  </a:lnTo>
                  <a:lnTo>
                    <a:pt x="876" y="235"/>
                  </a:lnTo>
                  <a:lnTo>
                    <a:pt x="826" y="163"/>
                  </a:lnTo>
                  <a:lnTo>
                    <a:pt x="794" y="131"/>
                  </a:lnTo>
                  <a:lnTo>
                    <a:pt x="762" y="100"/>
                  </a:lnTo>
                  <a:lnTo>
                    <a:pt x="686" y="52"/>
                  </a:lnTo>
                  <a:lnTo>
                    <a:pt x="606" y="19"/>
                  </a:lnTo>
                  <a:lnTo>
                    <a:pt x="520" y="1"/>
                  </a:lnTo>
                  <a:lnTo>
                    <a:pt x="434" y="0"/>
                  </a:lnTo>
                  <a:lnTo>
                    <a:pt x="348" y="14"/>
                  </a:lnTo>
                  <a:lnTo>
                    <a:pt x="267" y="45"/>
                  </a:lnTo>
                  <a:lnTo>
                    <a:pt x="190" y="89"/>
                  </a:lnTo>
                  <a:lnTo>
                    <a:pt x="156" y="118"/>
                  </a:lnTo>
                  <a:lnTo>
                    <a:pt x="120" y="154"/>
                  </a:lnTo>
                  <a:lnTo>
                    <a:pt x="63" y="233"/>
                  </a:lnTo>
                  <a:lnTo>
                    <a:pt x="23" y="319"/>
                  </a:lnTo>
                  <a:lnTo>
                    <a:pt x="2" y="410"/>
                  </a:lnTo>
                  <a:lnTo>
                    <a:pt x="0" y="503"/>
                  </a:lnTo>
                  <a:lnTo>
                    <a:pt x="16" y="595"/>
                  </a:lnTo>
                  <a:lnTo>
                    <a:pt x="50" y="683"/>
                  </a:lnTo>
                  <a:lnTo>
                    <a:pt x="104" y="763"/>
                  </a:lnTo>
                  <a:lnTo>
                    <a:pt x="136" y="799"/>
                  </a:lnTo>
                  <a:lnTo>
                    <a:pt x="167" y="828"/>
                  </a:lnTo>
                  <a:lnTo>
                    <a:pt x="233" y="875"/>
                  </a:lnTo>
                  <a:lnTo>
                    <a:pt x="303" y="909"/>
                  </a:lnTo>
                  <a:lnTo>
                    <a:pt x="378" y="928"/>
                  </a:lnTo>
                  <a:lnTo>
                    <a:pt x="453" y="937"/>
                  </a:lnTo>
                  <a:lnTo>
                    <a:pt x="530" y="934"/>
                  </a:lnTo>
                  <a:lnTo>
                    <a:pt x="606" y="918"/>
                  </a:lnTo>
                  <a:lnTo>
                    <a:pt x="679" y="889"/>
                  </a:lnTo>
                  <a:lnTo>
                    <a:pt x="713" y="869"/>
                  </a:lnTo>
                  <a:lnTo>
                    <a:pt x="720" y="866"/>
                  </a:lnTo>
                  <a:lnTo>
                    <a:pt x="737" y="867"/>
                  </a:lnTo>
                  <a:lnTo>
                    <a:pt x="744" y="873"/>
                  </a:lnTo>
                  <a:lnTo>
                    <a:pt x="812" y="943"/>
                  </a:lnTo>
                  <a:lnTo>
                    <a:pt x="848" y="980"/>
                  </a:lnTo>
                  <a:lnTo>
                    <a:pt x="858" y="989"/>
                  </a:lnTo>
                  <a:lnTo>
                    <a:pt x="882" y="998"/>
                  </a:lnTo>
                  <a:lnTo>
                    <a:pt x="907" y="998"/>
                  </a:lnTo>
                  <a:lnTo>
                    <a:pt x="930" y="989"/>
                  </a:lnTo>
                  <a:lnTo>
                    <a:pt x="941" y="980"/>
                  </a:lnTo>
                  <a:lnTo>
                    <a:pt x="950" y="970"/>
                  </a:lnTo>
                  <a:lnTo>
                    <a:pt x="959" y="946"/>
                  </a:lnTo>
                  <a:lnTo>
                    <a:pt x="959" y="921"/>
                  </a:lnTo>
                  <a:lnTo>
                    <a:pt x="950" y="896"/>
                  </a:lnTo>
                  <a:lnTo>
                    <a:pt x="941" y="887"/>
                  </a:lnTo>
                  <a:close/>
                </a:path>
              </a:pathLst>
            </a:custGeom>
            <a:solidFill>
              <a:schemeClr val="bg1">
                <a:lumMod val="95000"/>
              </a:schemeClr>
            </a:solidFill>
            <a:ln>
              <a:noFill/>
            </a:ln>
            <a:effectLst>
              <a:outerShdw blurRad="1270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prstClr val="black"/>
                </a:solidFill>
              </a:endParaRPr>
            </a:p>
          </p:txBody>
        </p:sp>
        <p:sp>
          <p:nvSpPr>
            <p:cNvPr id="28" name="Freeform 6"/>
            <p:cNvSpPr>
              <a:spLocks/>
            </p:cNvSpPr>
            <p:nvPr/>
          </p:nvSpPr>
          <p:spPr bwMode="auto">
            <a:xfrm rot="14532880">
              <a:off x="1722" y="3002"/>
              <a:ext cx="1032" cy="261"/>
            </a:xfrm>
            <a:custGeom>
              <a:avLst/>
              <a:gdLst>
                <a:gd name="T0" fmla="*/ 844 w 1032"/>
                <a:gd name="T1" fmla="*/ 261 h 261"/>
                <a:gd name="T2" fmla="*/ 881 w 1032"/>
                <a:gd name="T3" fmla="*/ 260 h 261"/>
                <a:gd name="T4" fmla="*/ 949 w 1032"/>
                <a:gd name="T5" fmla="*/ 240 h 261"/>
                <a:gd name="T6" fmla="*/ 1001 w 1032"/>
                <a:gd name="T7" fmla="*/ 204 h 261"/>
                <a:gd name="T8" fmla="*/ 1030 w 1032"/>
                <a:gd name="T9" fmla="*/ 157 h 261"/>
                <a:gd name="T10" fmla="*/ 1032 w 1032"/>
                <a:gd name="T11" fmla="*/ 130 h 261"/>
                <a:gd name="T12" fmla="*/ 1030 w 1032"/>
                <a:gd name="T13" fmla="*/ 104 h 261"/>
                <a:gd name="T14" fmla="*/ 1001 w 1032"/>
                <a:gd name="T15" fmla="*/ 57 h 261"/>
                <a:gd name="T16" fmla="*/ 949 w 1032"/>
                <a:gd name="T17" fmla="*/ 21 h 261"/>
                <a:gd name="T18" fmla="*/ 881 w 1032"/>
                <a:gd name="T19" fmla="*/ 1 h 261"/>
                <a:gd name="T20" fmla="*/ 844 w 1032"/>
                <a:gd name="T21" fmla="*/ 0 h 261"/>
                <a:gd name="T22" fmla="*/ 806 w 1032"/>
                <a:gd name="T23" fmla="*/ 1 h 261"/>
                <a:gd name="T24" fmla="*/ 741 w 1032"/>
                <a:gd name="T25" fmla="*/ 19 h 261"/>
                <a:gd name="T26" fmla="*/ 715 w 1032"/>
                <a:gd name="T27" fmla="*/ 34 h 261"/>
                <a:gd name="T28" fmla="*/ 672 w 1032"/>
                <a:gd name="T29" fmla="*/ 61 h 261"/>
                <a:gd name="T30" fmla="*/ 575 w 1032"/>
                <a:gd name="T31" fmla="*/ 91 h 261"/>
                <a:gd name="T32" fmla="*/ 523 w 1032"/>
                <a:gd name="T33" fmla="*/ 95 h 261"/>
                <a:gd name="T34" fmla="*/ 34 w 1032"/>
                <a:gd name="T35" fmla="*/ 95 h 261"/>
                <a:gd name="T36" fmla="*/ 19 w 1032"/>
                <a:gd name="T37" fmla="*/ 96 h 261"/>
                <a:gd name="T38" fmla="*/ 1 w 1032"/>
                <a:gd name="T39" fmla="*/ 114 h 261"/>
                <a:gd name="T40" fmla="*/ 0 w 1032"/>
                <a:gd name="T41" fmla="*/ 127 h 261"/>
                <a:gd name="T42" fmla="*/ 0 w 1032"/>
                <a:gd name="T43" fmla="*/ 134 h 261"/>
                <a:gd name="T44" fmla="*/ 1 w 1032"/>
                <a:gd name="T45" fmla="*/ 147 h 261"/>
                <a:gd name="T46" fmla="*/ 19 w 1032"/>
                <a:gd name="T47" fmla="*/ 164 h 261"/>
                <a:gd name="T48" fmla="*/ 34 w 1032"/>
                <a:gd name="T49" fmla="*/ 166 h 261"/>
                <a:gd name="T50" fmla="*/ 523 w 1032"/>
                <a:gd name="T51" fmla="*/ 166 h 261"/>
                <a:gd name="T52" fmla="*/ 575 w 1032"/>
                <a:gd name="T53" fmla="*/ 170 h 261"/>
                <a:gd name="T54" fmla="*/ 672 w 1032"/>
                <a:gd name="T55" fmla="*/ 200 h 261"/>
                <a:gd name="T56" fmla="*/ 715 w 1032"/>
                <a:gd name="T57" fmla="*/ 227 h 261"/>
                <a:gd name="T58" fmla="*/ 741 w 1032"/>
                <a:gd name="T59" fmla="*/ 242 h 261"/>
                <a:gd name="T60" fmla="*/ 806 w 1032"/>
                <a:gd name="T61" fmla="*/ 260 h 261"/>
                <a:gd name="T62" fmla="*/ 844 w 1032"/>
                <a:gd name="T63" fmla="*/ 261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32" h="261">
                  <a:moveTo>
                    <a:pt x="844" y="261"/>
                  </a:moveTo>
                  <a:lnTo>
                    <a:pt x="881" y="260"/>
                  </a:lnTo>
                  <a:lnTo>
                    <a:pt x="949" y="240"/>
                  </a:lnTo>
                  <a:lnTo>
                    <a:pt x="1001" y="204"/>
                  </a:lnTo>
                  <a:lnTo>
                    <a:pt x="1030" y="157"/>
                  </a:lnTo>
                  <a:lnTo>
                    <a:pt x="1032" y="130"/>
                  </a:lnTo>
                  <a:lnTo>
                    <a:pt x="1030" y="104"/>
                  </a:lnTo>
                  <a:lnTo>
                    <a:pt x="1001" y="57"/>
                  </a:lnTo>
                  <a:lnTo>
                    <a:pt x="949" y="21"/>
                  </a:lnTo>
                  <a:lnTo>
                    <a:pt x="881" y="1"/>
                  </a:lnTo>
                  <a:lnTo>
                    <a:pt x="844" y="0"/>
                  </a:lnTo>
                  <a:lnTo>
                    <a:pt x="806" y="1"/>
                  </a:lnTo>
                  <a:lnTo>
                    <a:pt x="741" y="19"/>
                  </a:lnTo>
                  <a:lnTo>
                    <a:pt x="715" y="34"/>
                  </a:lnTo>
                  <a:lnTo>
                    <a:pt x="672" y="61"/>
                  </a:lnTo>
                  <a:lnTo>
                    <a:pt x="575" y="91"/>
                  </a:lnTo>
                  <a:lnTo>
                    <a:pt x="523" y="95"/>
                  </a:lnTo>
                  <a:lnTo>
                    <a:pt x="34" y="95"/>
                  </a:lnTo>
                  <a:lnTo>
                    <a:pt x="19" y="96"/>
                  </a:lnTo>
                  <a:lnTo>
                    <a:pt x="1" y="114"/>
                  </a:lnTo>
                  <a:lnTo>
                    <a:pt x="0" y="127"/>
                  </a:lnTo>
                  <a:lnTo>
                    <a:pt x="0" y="134"/>
                  </a:lnTo>
                  <a:lnTo>
                    <a:pt x="1" y="147"/>
                  </a:lnTo>
                  <a:lnTo>
                    <a:pt x="19" y="164"/>
                  </a:lnTo>
                  <a:lnTo>
                    <a:pt x="34" y="166"/>
                  </a:lnTo>
                  <a:lnTo>
                    <a:pt x="523" y="166"/>
                  </a:lnTo>
                  <a:lnTo>
                    <a:pt x="575" y="170"/>
                  </a:lnTo>
                  <a:lnTo>
                    <a:pt x="672" y="200"/>
                  </a:lnTo>
                  <a:lnTo>
                    <a:pt x="715" y="227"/>
                  </a:lnTo>
                  <a:lnTo>
                    <a:pt x="741" y="242"/>
                  </a:lnTo>
                  <a:lnTo>
                    <a:pt x="806" y="260"/>
                  </a:lnTo>
                  <a:lnTo>
                    <a:pt x="844" y="261"/>
                  </a:lnTo>
                  <a:close/>
                </a:path>
              </a:pathLst>
            </a:custGeom>
            <a:solidFill>
              <a:schemeClr val="bg1"/>
            </a:solidFill>
            <a:ln>
              <a:noFill/>
            </a:ln>
            <a:effectLst>
              <a:outerShdw blurRad="88900" dist="38100" dir="8100000" algn="tr"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prstClr val="black"/>
                </a:solidFill>
              </a:endParaRPr>
            </a:p>
          </p:txBody>
        </p:sp>
        <p:sp>
          <p:nvSpPr>
            <p:cNvPr id="30" name="Freeform 8"/>
            <p:cNvSpPr>
              <a:spLocks/>
            </p:cNvSpPr>
            <p:nvPr/>
          </p:nvSpPr>
          <p:spPr bwMode="auto">
            <a:xfrm>
              <a:off x="1287" y="3022"/>
              <a:ext cx="740" cy="743"/>
            </a:xfrm>
            <a:custGeom>
              <a:avLst/>
              <a:gdLst>
                <a:gd name="T0" fmla="*/ 740 w 740"/>
                <a:gd name="T1" fmla="*/ 372 h 743"/>
                <a:gd name="T2" fmla="*/ 740 w 740"/>
                <a:gd name="T3" fmla="*/ 409 h 743"/>
                <a:gd name="T4" fmla="*/ 724 w 740"/>
                <a:gd name="T5" fmla="*/ 483 h 743"/>
                <a:gd name="T6" fmla="*/ 697 w 740"/>
                <a:gd name="T7" fmla="*/ 549 h 743"/>
                <a:gd name="T8" fmla="*/ 655 w 740"/>
                <a:gd name="T9" fmla="*/ 608 h 743"/>
                <a:gd name="T10" fmla="*/ 605 w 740"/>
                <a:gd name="T11" fmla="*/ 658 h 743"/>
                <a:gd name="T12" fmla="*/ 546 w 740"/>
                <a:gd name="T13" fmla="*/ 698 h 743"/>
                <a:gd name="T14" fmla="*/ 480 w 740"/>
                <a:gd name="T15" fmla="*/ 727 h 743"/>
                <a:gd name="T16" fmla="*/ 408 w 740"/>
                <a:gd name="T17" fmla="*/ 741 h 743"/>
                <a:gd name="T18" fmla="*/ 371 w 740"/>
                <a:gd name="T19" fmla="*/ 743 h 743"/>
                <a:gd name="T20" fmla="*/ 331 w 740"/>
                <a:gd name="T21" fmla="*/ 741 h 743"/>
                <a:gd name="T22" fmla="*/ 259 w 740"/>
                <a:gd name="T23" fmla="*/ 727 h 743"/>
                <a:gd name="T24" fmla="*/ 193 w 740"/>
                <a:gd name="T25" fmla="*/ 698 h 743"/>
                <a:gd name="T26" fmla="*/ 134 w 740"/>
                <a:gd name="T27" fmla="*/ 658 h 743"/>
                <a:gd name="T28" fmla="*/ 84 w 740"/>
                <a:gd name="T29" fmla="*/ 608 h 743"/>
                <a:gd name="T30" fmla="*/ 44 w 740"/>
                <a:gd name="T31" fmla="*/ 549 h 743"/>
                <a:gd name="T32" fmla="*/ 16 w 740"/>
                <a:gd name="T33" fmla="*/ 483 h 743"/>
                <a:gd name="T34" fmla="*/ 1 w 740"/>
                <a:gd name="T35" fmla="*/ 409 h 743"/>
                <a:gd name="T36" fmla="*/ 0 w 740"/>
                <a:gd name="T37" fmla="*/ 372 h 743"/>
                <a:gd name="T38" fmla="*/ 1 w 740"/>
                <a:gd name="T39" fmla="*/ 334 h 743"/>
                <a:gd name="T40" fmla="*/ 16 w 740"/>
                <a:gd name="T41" fmla="*/ 260 h 743"/>
                <a:gd name="T42" fmla="*/ 44 w 740"/>
                <a:gd name="T43" fmla="*/ 194 h 743"/>
                <a:gd name="T44" fmla="*/ 84 w 740"/>
                <a:gd name="T45" fmla="*/ 135 h 743"/>
                <a:gd name="T46" fmla="*/ 134 w 740"/>
                <a:gd name="T47" fmla="*/ 85 h 743"/>
                <a:gd name="T48" fmla="*/ 193 w 740"/>
                <a:gd name="T49" fmla="*/ 45 h 743"/>
                <a:gd name="T50" fmla="*/ 259 w 740"/>
                <a:gd name="T51" fmla="*/ 17 h 743"/>
                <a:gd name="T52" fmla="*/ 331 w 740"/>
                <a:gd name="T53" fmla="*/ 2 h 743"/>
                <a:gd name="T54" fmla="*/ 371 w 740"/>
                <a:gd name="T55" fmla="*/ 0 h 743"/>
                <a:gd name="T56" fmla="*/ 408 w 740"/>
                <a:gd name="T57" fmla="*/ 2 h 743"/>
                <a:gd name="T58" fmla="*/ 480 w 740"/>
                <a:gd name="T59" fmla="*/ 17 h 743"/>
                <a:gd name="T60" fmla="*/ 546 w 740"/>
                <a:gd name="T61" fmla="*/ 45 h 743"/>
                <a:gd name="T62" fmla="*/ 605 w 740"/>
                <a:gd name="T63" fmla="*/ 85 h 743"/>
                <a:gd name="T64" fmla="*/ 655 w 740"/>
                <a:gd name="T65" fmla="*/ 135 h 743"/>
                <a:gd name="T66" fmla="*/ 697 w 740"/>
                <a:gd name="T67" fmla="*/ 194 h 743"/>
                <a:gd name="T68" fmla="*/ 724 w 740"/>
                <a:gd name="T69" fmla="*/ 260 h 743"/>
                <a:gd name="T70" fmla="*/ 740 w 740"/>
                <a:gd name="T71" fmla="*/ 334 h 743"/>
                <a:gd name="T72" fmla="*/ 740 w 740"/>
                <a:gd name="T73" fmla="*/ 372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40" h="743">
                  <a:moveTo>
                    <a:pt x="740" y="372"/>
                  </a:moveTo>
                  <a:lnTo>
                    <a:pt x="740" y="409"/>
                  </a:lnTo>
                  <a:lnTo>
                    <a:pt x="724" y="483"/>
                  </a:lnTo>
                  <a:lnTo>
                    <a:pt x="697" y="549"/>
                  </a:lnTo>
                  <a:lnTo>
                    <a:pt x="655" y="608"/>
                  </a:lnTo>
                  <a:lnTo>
                    <a:pt x="605" y="658"/>
                  </a:lnTo>
                  <a:lnTo>
                    <a:pt x="546" y="698"/>
                  </a:lnTo>
                  <a:lnTo>
                    <a:pt x="480" y="727"/>
                  </a:lnTo>
                  <a:lnTo>
                    <a:pt x="408" y="741"/>
                  </a:lnTo>
                  <a:lnTo>
                    <a:pt x="371" y="743"/>
                  </a:lnTo>
                  <a:lnTo>
                    <a:pt x="331" y="741"/>
                  </a:lnTo>
                  <a:lnTo>
                    <a:pt x="259" y="727"/>
                  </a:lnTo>
                  <a:lnTo>
                    <a:pt x="193" y="698"/>
                  </a:lnTo>
                  <a:lnTo>
                    <a:pt x="134" y="658"/>
                  </a:lnTo>
                  <a:lnTo>
                    <a:pt x="84" y="608"/>
                  </a:lnTo>
                  <a:lnTo>
                    <a:pt x="44" y="549"/>
                  </a:lnTo>
                  <a:lnTo>
                    <a:pt x="16" y="483"/>
                  </a:lnTo>
                  <a:lnTo>
                    <a:pt x="1" y="409"/>
                  </a:lnTo>
                  <a:lnTo>
                    <a:pt x="0" y="372"/>
                  </a:lnTo>
                  <a:lnTo>
                    <a:pt x="1" y="334"/>
                  </a:lnTo>
                  <a:lnTo>
                    <a:pt x="16" y="260"/>
                  </a:lnTo>
                  <a:lnTo>
                    <a:pt x="44" y="194"/>
                  </a:lnTo>
                  <a:lnTo>
                    <a:pt x="84" y="135"/>
                  </a:lnTo>
                  <a:lnTo>
                    <a:pt x="134" y="85"/>
                  </a:lnTo>
                  <a:lnTo>
                    <a:pt x="193" y="45"/>
                  </a:lnTo>
                  <a:lnTo>
                    <a:pt x="259" y="17"/>
                  </a:lnTo>
                  <a:lnTo>
                    <a:pt x="331" y="2"/>
                  </a:lnTo>
                  <a:lnTo>
                    <a:pt x="371" y="0"/>
                  </a:lnTo>
                  <a:lnTo>
                    <a:pt x="408" y="2"/>
                  </a:lnTo>
                  <a:lnTo>
                    <a:pt x="480" y="17"/>
                  </a:lnTo>
                  <a:lnTo>
                    <a:pt x="546" y="45"/>
                  </a:lnTo>
                  <a:lnTo>
                    <a:pt x="605" y="85"/>
                  </a:lnTo>
                  <a:lnTo>
                    <a:pt x="655" y="135"/>
                  </a:lnTo>
                  <a:lnTo>
                    <a:pt x="697" y="194"/>
                  </a:lnTo>
                  <a:lnTo>
                    <a:pt x="724" y="260"/>
                  </a:lnTo>
                  <a:lnTo>
                    <a:pt x="740" y="334"/>
                  </a:lnTo>
                  <a:lnTo>
                    <a:pt x="740" y="372"/>
                  </a:lnTo>
                  <a:close/>
                </a:path>
              </a:pathLst>
            </a:custGeom>
            <a:solidFill>
              <a:srgbClr val="6A33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prstClr val="black"/>
                </a:solidFill>
              </a:endParaRPr>
            </a:p>
          </p:txBody>
        </p:sp>
        <p:sp>
          <p:nvSpPr>
            <p:cNvPr id="31" name="Freeform 9"/>
            <p:cNvSpPr>
              <a:spLocks/>
            </p:cNvSpPr>
            <p:nvPr/>
          </p:nvSpPr>
          <p:spPr bwMode="auto">
            <a:xfrm>
              <a:off x="1756" y="3123"/>
              <a:ext cx="118" cy="100"/>
            </a:xfrm>
            <a:custGeom>
              <a:avLst/>
              <a:gdLst>
                <a:gd name="T0" fmla="*/ 97 w 118"/>
                <a:gd name="T1" fmla="*/ 100 h 100"/>
                <a:gd name="T2" fmla="*/ 86 w 118"/>
                <a:gd name="T3" fmla="*/ 99 h 100"/>
                <a:gd name="T4" fmla="*/ 79 w 118"/>
                <a:gd name="T5" fmla="*/ 93 h 100"/>
                <a:gd name="T6" fmla="*/ 48 w 118"/>
                <a:gd name="T7" fmla="*/ 66 h 100"/>
                <a:gd name="T8" fmla="*/ 14 w 118"/>
                <a:gd name="T9" fmla="*/ 45 h 100"/>
                <a:gd name="T10" fmla="*/ 5 w 118"/>
                <a:gd name="T11" fmla="*/ 39 h 100"/>
                <a:gd name="T12" fmla="*/ 0 w 118"/>
                <a:gd name="T13" fmla="*/ 23 h 100"/>
                <a:gd name="T14" fmla="*/ 4 w 118"/>
                <a:gd name="T15" fmla="*/ 12 h 100"/>
                <a:gd name="T16" fmla="*/ 9 w 118"/>
                <a:gd name="T17" fmla="*/ 5 h 100"/>
                <a:gd name="T18" fmla="*/ 27 w 118"/>
                <a:gd name="T19" fmla="*/ 0 h 100"/>
                <a:gd name="T20" fmla="*/ 36 w 118"/>
                <a:gd name="T21" fmla="*/ 2 h 100"/>
                <a:gd name="T22" fmla="*/ 77 w 118"/>
                <a:gd name="T23" fmla="*/ 27 h 100"/>
                <a:gd name="T24" fmla="*/ 113 w 118"/>
                <a:gd name="T25" fmla="*/ 59 h 100"/>
                <a:gd name="T26" fmla="*/ 118 w 118"/>
                <a:gd name="T27" fmla="*/ 66 h 100"/>
                <a:gd name="T28" fmla="*/ 118 w 118"/>
                <a:gd name="T29" fmla="*/ 84 h 100"/>
                <a:gd name="T30" fmla="*/ 113 w 118"/>
                <a:gd name="T31" fmla="*/ 93 h 100"/>
                <a:gd name="T32" fmla="*/ 106 w 118"/>
                <a:gd name="T33" fmla="*/ 99 h 100"/>
                <a:gd name="T34" fmla="*/ 97 w 118"/>
                <a:gd name="T3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8" h="100">
                  <a:moveTo>
                    <a:pt x="97" y="100"/>
                  </a:moveTo>
                  <a:lnTo>
                    <a:pt x="86" y="99"/>
                  </a:lnTo>
                  <a:lnTo>
                    <a:pt x="79" y="93"/>
                  </a:lnTo>
                  <a:lnTo>
                    <a:pt x="48" y="66"/>
                  </a:lnTo>
                  <a:lnTo>
                    <a:pt x="14" y="45"/>
                  </a:lnTo>
                  <a:lnTo>
                    <a:pt x="5" y="39"/>
                  </a:lnTo>
                  <a:lnTo>
                    <a:pt x="0" y="23"/>
                  </a:lnTo>
                  <a:lnTo>
                    <a:pt x="4" y="12"/>
                  </a:lnTo>
                  <a:lnTo>
                    <a:pt x="9" y="5"/>
                  </a:lnTo>
                  <a:lnTo>
                    <a:pt x="27" y="0"/>
                  </a:lnTo>
                  <a:lnTo>
                    <a:pt x="36" y="2"/>
                  </a:lnTo>
                  <a:lnTo>
                    <a:pt x="77" y="27"/>
                  </a:lnTo>
                  <a:lnTo>
                    <a:pt x="113" y="59"/>
                  </a:lnTo>
                  <a:lnTo>
                    <a:pt x="118" y="66"/>
                  </a:lnTo>
                  <a:lnTo>
                    <a:pt x="118" y="84"/>
                  </a:lnTo>
                  <a:lnTo>
                    <a:pt x="113" y="93"/>
                  </a:lnTo>
                  <a:lnTo>
                    <a:pt x="106" y="99"/>
                  </a:lnTo>
                  <a:lnTo>
                    <a:pt x="97" y="100"/>
                  </a:lnTo>
                  <a:close/>
                </a:path>
              </a:pathLst>
            </a:custGeom>
            <a:solidFill>
              <a:srgbClr val="A46F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prstClr val="black"/>
                </a:solidFill>
              </a:endParaRPr>
            </a:p>
          </p:txBody>
        </p:sp>
        <p:sp>
          <p:nvSpPr>
            <p:cNvPr id="32" name="Freeform 10"/>
            <p:cNvSpPr>
              <a:spLocks/>
            </p:cNvSpPr>
            <p:nvPr/>
          </p:nvSpPr>
          <p:spPr bwMode="auto">
            <a:xfrm>
              <a:off x="1439" y="3092"/>
              <a:ext cx="272" cy="131"/>
            </a:xfrm>
            <a:custGeom>
              <a:avLst/>
              <a:gdLst>
                <a:gd name="T0" fmla="*/ 23 w 272"/>
                <a:gd name="T1" fmla="*/ 131 h 131"/>
                <a:gd name="T2" fmla="*/ 14 w 272"/>
                <a:gd name="T3" fmla="*/ 130 h 131"/>
                <a:gd name="T4" fmla="*/ 5 w 272"/>
                <a:gd name="T5" fmla="*/ 124 h 131"/>
                <a:gd name="T6" fmla="*/ 0 w 272"/>
                <a:gd name="T7" fmla="*/ 115 h 131"/>
                <a:gd name="T8" fmla="*/ 0 w 272"/>
                <a:gd name="T9" fmla="*/ 97 h 131"/>
                <a:gd name="T10" fmla="*/ 5 w 272"/>
                <a:gd name="T11" fmla="*/ 90 h 131"/>
                <a:gd name="T12" fmla="*/ 30 w 272"/>
                <a:gd name="T13" fmla="*/ 67 h 131"/>
                <a:gd name="T14" fmla="*/ 88 w 272"/>
                <a:gd name="T15" fmla="*/ 31 h 131"/>
                <a:gd name="T16" fmla="*/ 150 w 272"/>
                <a:gd name="T17" fmla="*/ 9 h 131"/>
                <a:gd name="T18" fmla="*/ 217 w 272"/>
                <a:gd name="T19" fmla="*/ 0 h 131"/>
                <a:gd name="T20" fmla="*/ 251 w 272"/>
                <a:gd name="T21" fmla="*/ 4 h 131"/>
                <a:gd name="T22" fmla="*/ 260 w 272"/>
                <a:gd name="T23" fmla="*/ 6 h 131"/>
                <a:gd name="T24" fmla="*/ 271 w 272"/>
                <a:gd name="T25" fmla="*/ 20 h 131"/>
                <a:gd name="T26" fmla="*/ 272 w 272"/>
                <a:gd name="T27" fmla="*/ 29 h 131"/>
                <a:gd name="T28" fmla="*/ 269 w 272"/>
                <a:gd name="T29" fmla="*/ 40 h 131"/>
                <a:gd name="T30" fmla="*/ 254 w 272"/>
                <a:gd name="T31" fmla="*/ 51 h 131"/>
                <a:gd name="T32" fmla="*/ 245 w 272"/>
                <a:gd name="T33" fmla="*/ 51 h 131"/>
                <a:gd name="T34" fmla="*/ 217 w 272"/>
                <a:gd name="T35" fmla="*/ 49 h 131"/>
                <a:gd name="T36" fmla="*/ 161 w 272"/>
                <a:gd name="T37" fmla="*/ 56 h 131"/>
                <a:gd name="T38" fmla="*/ 107 w 272"/>
                <a:gd name="T39" fmla="*/ 74 h 131"/>
                <a:gd name="T40" fmla="*/ 61 w 272"/>
                <a:gd name="T41" fmla="*/ 104 h 131"/>
                <a:gd name="T42" fmla="*/ 39 w 272"/>
                <a:gd name="T43" fmla="*/ 124 h 131"/>
                <a:gd name="T44" fmla="*/ 32 w 272"/>
                <a:gd name="T45" fmla="*/ 130 h 131"/>
                <a:gd name="T46" fmla="*/ 23 w 272"/>
                <a:gd name="T47" fmla="*/ 131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2" h="131">
                  <a:moveTo>
                    <a:pt x="23" y="131"/>
                  </a:moveTo>
                  <a:lnTo>
                    <a:pt x="14" y="130"/>
                  </a:lnTo>
                  <a:lnTo>
                    <a:pt x="5" y="124"/>
                  </a:lnTo>
                  <a:lnTo>
                    <a:pt x="0" y="115"/>
                  </a:lnTo>
                  <a:lnTo>
                    <a:pt x="0" y="97"/>
                  </a:lnTo>
                  <a:lnTo>
                    <a:pt x="5" y="90"/>
                  </a:lnTo>
                  <a:lnTo>
                    <a:pt x="30" y="67"/>
                  </a:lnTo>
                  <a:lnTo>
                    <a:pt x="88" y="31"/>
                  </a:lnTo>
                  <a:lnTo>
                    <a:pt x="150" y="9"/>
                  </a:lnTo>
                  <a:lnTo>
                    <a:pt x="217" y="0"/>
                  </a:lnTo>
                  <a:lnTo>
                    <a:pt x="251" y="4"/>
                  </a:lnTo>
                  <a:lnTo>
                    <a:pt x="260" y="6"/>
                  </a:lnTo>
                  <a:lnTo>
                    <a:pt x="271" y="20"/>
                  </a:lnTo>
                  <a:lnTo>
                    <a:pt x="272" y="29"/>
                  </a:lnTo>
                  <a:lnTo>
                    <a:pt x="269" y="40"/>
                  </a:lnTo>
                  <a:lnTo>
                    <a:pt x="254" y="51"/>
                  </a:lnTo>
                  <a:lnTo>
                    <a:pt x="245" y="51"/>
                  </a:lnTo>
                  <a:lnTo>
                    <a:pt x="217" y="49"/>
                  </a:lnTo>
                  <a:lnTo>
                    <a:pt x="161" y="56"/>
                  </a:lnTo>
                  <a:lnTo>
                    <a:pt x="107" y="74"/>
                  </a:lnTo>
                  <a:lnTo>
                    <a:pt x="61" y="104"/>
                  </a:lnTo>
                  <a:lnTo>
                    <a:pt x="39" y="124"/>
                  </a:lnTo>
                  <a:lnTo>
                    <a:pt x="32" y="130"/>
                  </a:lnTo>
                  <a:lnTo>
                    <a:pt x="23" y="131"/>
                  </a:lnTo>
                  <a:close/>
                </a:path>
              </a:pathLst>
            </a:custGeom>
            <a:solidFill>
              <a:srgbClr val="A46F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prstClr val="black"/>
                </a:solidFill>
              </a:endParaRPr>
            </a:p>
          </p:txBody>
        </p:sp>
      </p:grpSp>
      <p:sp>
        <p:nvSpPr>
          <p:cNvPr id="34" name="직사각형 33"/>
          <p:cNvSpPr/>
          <p:nvPr/>
        </p:nvSpPr>
        <p:spPr>
          <a:xfrm>
            <a:off x="3500886" y="5351754"/>
            <a:ext cx="3976988" cy="1258037"/>
          </a:xfrm>
          <a:prstGeom prst="rect">
            <a:avLst/>
          </a:prstGeom>
        </p:spPr>
        <p:txBody>
          <a:bodyPr wrap="square">
            <a:spAutoFit/>
          </a:bodyPr>
          <a:lstStyle/>
          <a:p>
            <a:pPr algn="ctr">
              <a:lnSpc>
                <a:spcPct val="150000"/>
              </a:lnSpc>
            </a:pPr>
            <a:r>
              <a:rPr lang="ko-KR" altLang="en-US" sz="2400" b="1" dirty="0" err="1" smtClean="0">
                <a:solidFill>
                  <a:srgbClr val="501D02"/>
                </a:solidFill>
                <a:latin typeface="HY견고딕" pitchFamily="18" charset="-127"/>
                <a:ea typeface="HY견고딕" pitchFamily="18" charset="-127"/>
              </a:rPr>
              <a:t>수잔</a:t>
            </a:r>
            <a:r>
              <a:rPr lang="ko-KR" altLang="en-US" sz="2400" b="1" dirty="0" smtClean="0">
                <a:solidFill>
                  <a:srgbClr val="501D02"/>
                </a:solidFill>
                <a:latin typeface="HY견고딕" pitchFamily="18" charset="-127"/>
                <a:ea typeface="HY견고딕" pitchFamily="18" charset="-127"/>
              </a:rPr>
              <a:t> </a:t>
            </a:r>
            <a:r>
              <a:rPr lang="ko-KR" altLang="en-US" sz="2400" b="1" dirty="0" err="1" smtClean="0">
                <a:solidFill>
                  <a:srgbClr val="501D02"/>
                </a:solidFill>
                <a:latin typeface="HY견고딕" pitchFamily="18" charset="-127"/>
                <a:ea typeface="HY견고딕" pitchFamily="18" charset="-127"/>
              </a:rPr>
              <a:t>프랜시스</a:t>
            </a:r>
            <a:r>
              <a:rPr lang="ko-KR" altLang="en-US" sz="2400" b="1" dirty="0" smtClean="0">
                <a:solidFill>
                  <a:srgbClr val="501D02"/>
                </a:solidFill>
                <a:latin typeface="HY견고딕" pitchFamily="18" charset="-127"/>
                <a:ea typeface="HY견고딕" pitchFamily="18" charset="-127"/>
              </a:rPr>
              <a:t>  </a:t>
            </a:r>
            <a:r>
              <a:rPr lang="ko-KR" altLang="en-US" sz="2400" b="1" dirty="0" err="1" smtClean="0">
                <a:solidFill>
                  <a:srgbClr val="501D02"/>
                </a:solidFill>
                <a:latin typeface="HY견고딕" pitchFamily="18" charset="-127"/>
                <a:ea typeface="HY견고딕" pitchFamily="18" charset="-127"/>
              </a:rPr>
              <a:t>클리볼드</a:t>
            </a:r>
            <a:r>
              <a:rPr lang="ko-KR" altLang="en-US" sz="2400" b="1" dirty="0" smtClean="0">
                <a:solidFill>
                  <a:srgbClr val="501D02"/>
                </a:solidFill>
                <a:latin typeface="HY견고딕" pitchFamily="18" charset="-127"/>
                <a:ea typeface="HY견고딕" pitchFamily="18" charset="-127"/>
              </a:rPr>
              <a:t> </a:t>
            </a:r>
            <a:endParaRPr lang="en-US" altLang="ko-KR" sz="2400" b="1" dirty="0">
              <a:solidFill>
                <a:srgbClr val="501D02"/>
              </a:solidFill>
              <a:latin typeface="HY견고딕" pitchFamily="18" charset="-127"/>
              <a:ea typeface="HY견고딕" pitchFamily="18" charset="-127"/>
            </a:endParaRPr>
          </a:p>
          <a:p>
            <a:pPr>
              <a:lnSpc>
                <a:spcPct val="150000"/>
              </a:lnSpc>
            </a:pPr>
            <a:endParaRPr lang="en-US" altLang="ko-KR" sz="1600" dirty="0">
              <a:solidFill>
                <a:prstClr val="black">
                  <a:lumMod val="75000"/>
                  <a:lumOff val="25000"/>
                </a:prstClr>
              </a:solidFill>
            </a:endParaRPr>
          </a:p>
          <a:p>
            <a:pPr>
              <a:lnSpc>
                <a:spcPct val="150000"/>
              </a:lnSpc>
            </a:pPr>
            <a:endParaRPr lang="ko-KR" altLang="en-US" sz="1050" dirty="0">
              <a:solidFill>
                <a:prstClr val="black">
                  <a:lumMod val="75000"/>
                  <a:lumOff val="25000"/>
                </a:prstClr>
              </a:solidFill>
            </a:endParaRPr>
          </a:p>
        </p:txBody>
      </p:sp>
      <p:sp>
        <p:nvSpPr>
          <p:cNvPr id="38" name="타원 37"/>
          <p:cNvSpPr/>
          <p:nvPr/>
        </p:nvSpPr>
        <p:spPr>
          <a:xfrm>
            <a:off x="8087368" y="796312"/>
            <a:ext cx="328471" cy="328468"/>
          </a:xfrm>
          <a:prstGeom prst="ellipse">
            <a:avLst/>
          </a:prstGeom>
          <a:solidFill>
            <a:schemeClr val="tx1">
              <a:lumMod val="75000"/>
              <a:lumOff val="25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sz="900" b="1" dirty="0">
                <a:solidFill>
                  <a:prstClr val="white"/>
                </a:solidFill>
              </a:rPr>
              <a:t>01</a:t>
            </a:r>
            <a:endParaRPr lang="ko-KR" altLang="en-US" sz="900" b="1" dirty="0">
              <a:solidFill>
                <a:prstClr val="white"/>
              </a:solidFill>
            </a:endParaRPr>
          </a:p>
        </p:txBody>
      </p:sp>
      <p:sp>
        <p:nvSpPr>
          <p:cNvPr id="39" name="타원 38"/>
          <p:cNvSpPr/>
          <p:nvPr/>
        </p:nvSpPr>
        <p:spPr>
          <a:xfrm>
            <a:off x="8087367" y="1463021"/>
            <a:ext cx="328471" cy="328468"/>
          </a:xfrm>
          <a:prstGeom prst="ellipse">
            <a:avLst/>
          </a:prstGeom>
          <a:solidFill>
            <a:schemeClr val="tx1">
              <a:lumMod val="75000"/>
              <a:lumOff val="25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sz="900" b="1" dirty="0">
                <a:solidFill>
                  <a:prstClr val="white"/>
                </a:solidFill>
              </a:rPr>
              <a:t>02</a:t>
            </a:r>
            <a:endParaRPr lang="ko-KR" altLang="en-US" sz="900" b="1" dirty="0">
              <a:solidFill>
                <a:prstClr val="white"/>
              </a:solidFill>
            </a:endParaRPr>
          </a:p>
        </p:txBody>
      </p:sp>
      <p:sp>
        <p:nvSpPr>
          <p:cNvPr id="40" name="타원 39"/>
          <p:cNvSpPr/>
          <p:nvPr/>
        </p:nvSpPr>
        <p:spPr>
          <a:xfrm>
            <a:off x="8087367" y="2129730"/>
            <a:ext cx="328471" cy="328468"/>
          </a:xfrm>
          <a:prstGeom prst="ellipse">
            <a:avLst/>
          </a:prstGeom>
          <a:solidFill>
            <a:schemeClr val="tx1">
              <a:lumMod val="75000"/>
              <a:lumOff val="25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sz="900" b="1" dirty="0">
                <a:solidFill>
                  <a:prstClr val="white"/>
                </a:solidFill>
              </a:rPr>
              <a:t>03</a:t>
            </a:r>
            <a:endParaRPr lang="ko-KR" altLang="en-US" sz="900" b="1" dirty="0">
              <a:solidFill>
                <a:prstClr val="white"/>
              </a:solidFill>
            </a:endParaRPr>
          </a:p>
        </p:txBody>
      </p:sp>
      <p:sp>
        <p:nvSpPr>
          <p:cNvPr id="41" name="타원 40"/>
          <p:cNvSpPr/>
          <p:nvPr/>
        </p:nvSpPr>
        <p:spPr>
          <a:xfrm>
            <a:off x="8087367" y="2796439"/>
            <a:ext cx="328471" cy="328468"/>
          </a:xfrm>
          <a:prstGeom prst="ellipse">
            <a:avLst/>
          </a:prstGeom>
          <a:solidFill>
            <a:schemeClr val="tx1">
              <a:lumMod val="75000"/>
              <a:lumOff val="25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ko-KR" sz="900" b="1" dirty="0">
                <a:solidFill>
                  <a:prstClr val="white"/>
                </a:solidFill>
              </a:rPr>
              <a:t>04</a:t>
            </a:r>
            <a:endParaRPr lang="ko-KR" altLang="en-US" sz="900" b="1" dirty="0">
              <a:solidFill>
                <a:prstClr val="white"/>
              </a:solidFill>
            </a:endParaRPr>
          </a:p>
        </p:txBody>
      </p:sp>
      <p:sp>
        <p:nvSpPr>
          <p:cNvPr id="44" name="TextBox 43"/>
          <p:cNvSpPr txBox="1"/>
          <p:nvPr/>
        </p:nvSpPr>
        <p:spPr>
          <a:xfrm>
            <a:off x="8542665" y="1473366"/>
            <a:ext cx="3147880" cy="338554"/>
          </a:xfrm>
          <a:prstGeom prst="rect">
            <a:avLst/>
          </a:prstGeom>
          <a:noFill/>
        </p:spPr>
        <p:txBody>
          <a:bodyPr wrap="square" rtlCol="0">
            <a:spAutoFit/>
          </a:bodyPr>
          <a:lstStyle/>
          <a:p>
            <a:r>
              <a:rPr lang="en-US" altLang="ko-KR" sz="1600" b="1" dirty="0" smtClean="0">
                <a:solidFill>
                  <a:srgbClr val="4C5064"/>
                </a:solidFill>
                <a:cs typeface="Aharoni" panose="02010803020104030203" pitchFamily="2" charset="-79"/>
              </a:rPr>
              <a:t>1949</a:t>
            </a:r>
            <a:r>
              <a:rPr lang="ko-KR" altLang="en-US" sz="1600" b="1" dirty="0" smtClean="0">
                <a:solidFill>
                  <a:srgbClr val="4C5064"/>
                </a:solidFill>
                <a:cs typeface="Aharoni" panose="02010803020104030203" pitchFamily="2" charset="-79"/>
              </a:rPr>
              <a:t>년 </a:t>
            </a:r>
            <a:r>
              <a:rPr lang="en-US" altLang="ko-KR" sz="1600" b="1" dirty="0" smtClean="0">
                <a:solidFill>
                  <a:srgbClr val="4C5064"/>
                </a:solidFill>
                <a:cs typeface="Aharoni" panose="02010803020104030203" pitchFamily="2" charset="-79"/>
              </a:rPr>
              <a:t>3</a:t>
            </a:r>
            <a:r>
              <a:rPr lang="ko-KR" altLang="en-US" sz="1600" b="1" dirty="0" smtClean="0">
                <a:solidFill>
                  <a:srgbClr val="4C5064"/>
                </a:solidFill>
                <a:cs typeface="Aharoni" panose="02010803020104030203" pitchFamily="2" charset="-79"/>
              </a:rPr>
              <a:t>월 </a:t>
            </a:r>
            <a:r>
              <a:rPr lang="en-US" altLang="ko-KR" sz="1600" b="1" dirty="0" smtClean="0">
                <a:solidFill>
                  <a:srgbClr val="4C5064"/>
                </a:solidFill>
                <a:cs typeface="Aharoni" panose="02010803020104030203" pitchFamily="2" charset="-79"/>
              </a:rPr>
              <a:t>25</a:t>
            </a:r>
            <a:r>
              <a:rPr lang="ko-KR" altLang="en-US" sz="1600" b="1" dirty="0" smtClean="0">
                <a:solidFill>
                  <a:srgbClr val="4C5064"/>
                </a:solidFill>
                <a:cs typeface="Aharoni" panose="02010803020104030203" pitchFamily="2" charset="-79"/>
              </a:rPr>
              <a:t>일 출생</a:t>
            </a:r>
            <a:r>
              <a:rPr lang="en-US" altLang="ko-KR" sz="1600" b="1" dirty="0" smtClean="0">
                <a:solidFill>
                  <a:srgbClr val="4C5064"/>
                </a:solidFill>
                <a:cs typeface="Aharoni" panose="02010803020104030203" pitchFamily="2" charset="-79"/>
              </a:rPr>
              <a:t>.</a:t>
            </a:r>
            <a:r>
              <a:rPr lang="ko-KR" altLang="en-US" sz="1600" b="1" dirty="0">
                <a:solidFill>
                  <a:srgbClr val="4C5064"/>
                </a:solidFill>
                <a:cs typeface="Aharoni" panose="02010803020104030203" pitchFamily="2" charset="-79"/>
              </a:rPr>
              <a:t> </a:t>
            </a:r>
            <a:r>
              <a:rPr lang="en-US" altLang="ko-KR" sz="1600" b="1" dirty="0" smtClean="0">
                <a:solidFill>
                  <a:srgbClr val="4C5064"/>
                </a:solidFill>
                <a:cs typeface="Aharoni" panose="02010803020104030203" pitchFamily="2" charset="-79"/>
              </a:rPr>
              <a:t>70</a:t>
            </a:r>
            <a:r>
              <a:rPr lang="ko-KR" altLang="en-US" sz="1600" b="1" dirty="0" smtClean="0">
                <a:solidFill>
                  <a:srgbClr val="4C5064"/>
                </a:solidFill>
                <a:cs typeface="Aharoni" panose="02010803020104030203" pitchFamily="2" charset="-79"/>
              </a:rPr>
              <a:t>세</a:t>
            </a:r>
            <a:r>
              <a:rPr lang="en-US" altLang="ko-KR" sz="1600" b="1" dirty="0" smtClean="0">
                <a:solidFill>
                  <a:srgbClr val="4C5064"/>
                </a:solidFill>
                <a:cs typeface="Aharoni" panose="02010803020104030203" pitchFamily="2" charset="-79"/>
              </a:rPr>
              <a:t>.</a:t>
            </a:r>
            <a:endParaRPr lang="ko-KR" altLang="en-US" sz="1200" dirty="0">
              <a:solidFill>
                <a:srgbClr val="4C5064"/>
              </a:solidFill>
              <a:cs typeface="Aharoni" panose="02010803020104030203" pitchFamily="2" charset="-79"/>
            </a:endParaRPr>
          </a:p>
        </p:txBody>
      </p:sp>
      <p:sp>
        <p:nvSpPr>
          <p:cNvPr id="45" name="TextBox 44"/>
          <p:cNvSpPr txBox="1"/>
          <p:nvPr/>
        </p:nvSpPr>
        <p:spPr>
          <a:xfrm>
            <a:off x="8542667" y="2032354"/>
            <a:ext cx="2950994" cy="584775"/>
          </a:xfrm>
          <a:prstGeom prst="rect">
            <a:avLst/>
          </a:prstGeom>
          <a:noFill/>
        </p:spPr>
        <p:txBody>
          <a:bodyPr wrap="square" rtlCol="0">
            <a:spAutoFit/>
          </a:bodyPr>
          <a:lstStyle/>
          <a:p>
            <a:r>
              <a:rPr lang="ko-KR" altLang="en-US" sz="1600" b="1" dirty="0" smtClean="0">
                <a:solidFill>
                  <a:srgbClr val="4C5064"/>
                </a:solidFill>
                <a:cs typeface="Aharoni" panose="02010803020104030203" pitchFamily="2" charset="-79"/>
              </a:rPr>
              <a:t>현재 자살방지와 </a:t>
            </a:r>
            <a:r>
              <a:rPr lang="ko-KR" altLang="en-US" sz="1600" b="1" dirty="0" err="1" smtClean="0">
                <a:solidFill>
                  <a:srgbClr val="4C5064"/>
                </a:solidFill>
                <a:cs typeface="Aharoni" panose="02010803020104030203" pitchFamily="2" charset="-79"/>
              </a:rPr>
              <a:t>뇌질환</a:t>
            </a:r>
            <a:r>
              <a:rPr lang="ko-KR" altLang="en-US" sz="1600" b="1" dirty="0" smtClean="0">
                <a:solidFill>
                  <a:srgbClr val="4C5064"/>
                </a:solidFill>
                <a:cs typeface="Aharoni" panose="02010803020104030203" pitchFamily="2" charset="-79"/>
              </a:rPr>
              <a:t> 관리 관련 일을 함</a:t>
            </a:r>
            <a:r>
              <a:rPr lang="en-US" altLang="ko-KR" sz="1600" b="1" dirty="0" smtClean="0">
                <a:solidFill>
                  <a:srgbClr val="4C5064"/>
                </a:solidFill>
                <a:cs typeface="Aharoni" panose="02010803020104030203" pitchFamily="2" charset="-79"/>
              </a:rPr>
              <a:t>.</a:t>
            </a:r>
            <a:endParaRPr lang="ko-KR" altLang="en-US" sz="1200" dirty="0">
              <a:solidFill>
                <a:srgbClr val="4C5064"/>
              </a:solidFill>
              <a:cs typeface="Aharoni" panose="02010803020104030203" pitchFamily="2" charset="-79"/>
            </a:endParaRPr>
          </a:p>
        </p:txBody>
      </p:sp>
      <p:sp>
        <p:nvSpPr>
          <p:cNvPr id="46" name="TextBox 45"/>
          <p:cNvSpPr txBox="1"/>
          <p:nvPr/>
        </p:nvSpPr>
        <p:spPr>
          <a:xfrm>
            <a:off x="8542665" y="2699063"/>
            <a:ext cx="2950996" cy="584775"/>
          </a:xfrm>
          <a:prstGeom prst="rect">
            <a:avLst/>
          </a:prstGeom>
          <a:noFill/>
        </p:spPr>
        <p:txBody>
          <a:bodyPr wrap="square" rtlCol="0">
            <a:spAutoFit/>
          </a:bodyPr>
          <a:lstStyle/>
          <a:p>
            <a:r>
              <a:rPr lang="ko-KR" altLang="en-US" sz="1600" b="1" dirty="0" err="1" smtClean="0">
                <a:solidFill>
                  <a:srgbClr val="4C5064"/>
                </a:solidFill>
                <a:cs typeface="Aharoni" panose="02010803020104030203" pitchFamily="2" charset="-79"/>
              </a:rPr>
              <a:t>콜럼바인</a:t>
            </a:r>
            <a:r>
              <a:rPr lang="ko-KR" altLang="en-US" sz="1600" b="1" dirty="0">
                <a:solidFill>
                  <a:srgbClr val="4C5064"/>
                </a:solidFill>
                <a:cs typeface="Aharoni" panose="02010803020104030203" pitchFamily="2" charset="-79"/>
              </a:rPr>
              <a:t> </a:t>
            </a:r>
            <a:r>
              <a:rPr lang="ko-KR" altLang="en-US" sz="1600" b="1" dirty="0" smtClean="0">
                <a:solidFill>
                  <a:srgbClr val="4C5064"/>
                </a:solidFill>
                <a:cs typeface="Aharoni" panose="02010803020104030203" pitchFamily="2" charset="-79"/>
              </a:rPr>
              <a:t>비극의 가해자 </a:t>
            </a:r>
            <a:r>
              <a:rPr lang="ko-KR" altLang="en-US" sz="1600" b="1" dirty="0">
                <a:solidFill>
                  <a:srgbClr val="4C5064"/>
                </a:solidFill>
                <a:cs typeface="Aharoni" panose="02010803020104030203" pitchFamily="2" charset="-79"/>
              </a:rPr>
              <a:t>딜</a:t>
            </a:r>
            <a:r>
              <a:rPr lang="ko-KR" altLang="en-US" sz="1600" b="1" dirty="0" smtClean="0">
                <a:solidFill>
                  <a:srgbClr val="4C5064"/>
                </a:solidFill>
                <a:cs typeface="Aharoni" panose="02010803020104030203" pitchFamily="2" charset="-79"/>
              </a:rPr>
              <a:t>런 </a:t>
            </a:r>
            <a:r>
              <a:rPr lang="ko-KR" altLang="en-US" sz="1600" b="1" dirty="0" err="1" smtClean="0">
                <a:solidFill>
                  <a:srgbClr val="4C5064"/>
                </a:solidFill>
                <a:cs typeface="Aharoni" panose="02010803020104030203" pitchFamily="2" charset="-79"/>
              </a:rPr>
              <a:t>클리볼드의</a:t>
            </a:r>
            <a:r>
              <a:rPr lang="ko-KR" altLang="en-US" sz="1600" b="1" dirty="0" smtClean="0">
                <a:solidFill>
                  <a:srgbClr val="4C5064"/>
                </a:solidFill>
                <a:cs typeface="Aharoni" panose="02010803020104030203" pitchFamily="2" charset="-79"/>
              </a:rPr>
              <a:t> 어머니</a:t>
            </a:r>
            <a:r>
              <a:rPr lang="en-US" altLang="ko-KR" sz="1600" b="1" dirty="0" smtClean="0">
                <a:solidFill>
                  <a:srgbClr val="4C5064"/>
                </a:solidFill>
                <a:cs typeface="Aharoni" panose="02010803020104030203" pitchFamily="2" charset="-79"/>
              </a:rPr>
              <a:t>.</a:t>
            </a:r>
            <a:endParaRPr lang="ko-KR" altLang="en-US" sz="1200" dirty="0">
              <a:solidFill>
                <a:srgbClr val="4C5064"/>
              </a:solidFill>
              <a:cs typeface="Aharoni" panose="02010803020104030203" pitchFamily="2" charset="-79"/>
            </a:endParaRPr>
          </a:p>
        </p:txBody>
      </p:sp>
      <p:sp>
        <p:nvSpPr>
          <p:cNvPr id="49" name="모서리가 둥근 직사각형 48"/>
          <p:cNvSpPr/>
          <p:nvPr/>
        </p:nvSpPr>
        <p:spPr>
          <a:xfrm>
            <a:off x="8031498" y="5017086"/>
            <a:ext cx="2763402" cy="22597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108000" bIns="0" rtlCol="0" anchor="ctr"/>
          <a:lstStyle/>
          <a:p>
            <a:pPr algn="r"/>
            <a:endParaRPr lang="ko-KR" altLang="en-US" sz="1050" b="1" dirty="0">
              <a:solidFill>
                <a:prstClr val="black">
                  <a:lumMod val="65000"/>
                  <a:lumOff val="35000"/>
                </a:prstClr>
              </a:solidFill>
            </a:endParaRPr>
          </a:p>
        </p:txBody>
      </p:sp>
      <p:sp>
        <p:nvSpPr>
          <p:cNvPr id="50" name="모서리가 둥근 직사각형 49"/>
          <p:cNvSpPr/>
          <p:nvPr/>
        </p:nvSpPr>
        <p:spPr>
          <a:xfrm>
            <a:off x="8031497" y="5017086"/>
            <a:ext cx="1358311" cy="225970"/>
          </a:xfrm>
          <a:prstGeom prst="roundRect">
            <a:avLst>
              <a:gd name="adj" fmla="val 50000"/>
            </a:avLst>
          </a:prstGeom>
          <a:solidFill>
            <a:srgbClr val="785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solidFill>
                <a:prstClr val="white"/>
              </a:solidFill>
            </a:endParaRPr>
          </a:p>
        </p:txBody>
      </p:sp>
      <p:sp>
        <p:nvSpPr>
          <p:cNvPr id="52" name="모서리가 둥근 직사각형 51"/>
          <p:cNvSpPr/>
          <p:nvPr/>
        </p:nvSpPr>
        <p:spPr>
          <a:xfrm>
            <a:off x="8031498" y="5388681"/>
            <a:ext cx="2763402" cy="22597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108000" bIns="0" rtlCol="0" anchor="ctr"/>
          <a:lstStyle/>
          <a:p>
            <a:pPr algn="r"/>
            <a:endParaRPr lang="ko-KR" altLang="en-US" sz="1050" b="1" dirty="0">
              <a:solidFill>
                <a:prstClr val="black">
                  <a:lumMod val="65000"/>
                  <a:lumOff val="35000"/>
                </a:prstClr>
              </a:solidFill>
            </a:endParaRPr>
          </a:p>
        </p:txBody>
      </p:sp>
      <p:sp>
        <p:nvSpPr>
          <p:cNvPr id="53" name="모서리가 둥근 직사각형 52"/>
          <p:cNvSpPr/>
          <p:nvPr/>
        </p:nvSpPr>
        <p:spPr>
          <a:xfrm>
            <a:off x="8031495" y="5388681"/>
            <a:ext cx="1358313" cy="225970"/>
          </a:xfrm>
          <a:prstGeom prst="roundRect">
            <a:avLst>
              <a:gd name="adj" fmla="val 50000"/>
            </a:avLst>
          </a:prstGeom>
          <a:solidFill>
            <a:srgbClr val="785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solidFill>
                <a:prstClr val="white"/>
              </a:solidFill>
            </a:endParaRPr>
          </a:p>
        </p:txBody>
      </p:sp>
      <p:sp>
        <p:nvSpPr>
          <p:cNvPr id="55" name="모서리가 둥근 직사각형 54"/>
          <p:cNvSpPr/>
          <p:nvPr/>
        </p:nvSpPr>
        <p:spPr>
          <a:xfrm>
            <a:off x="8031498" y="5760275"/>
            <a:ext cx="2763402" cy="22597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108000" bIns="0" rtlCol="0" anchor="ctr"/>
          <a:lstStyle/>
          <a:p>
            <a:pPr algn="r"/>
            <a:endParaRPr lang="ko-KR" altLang="en-US" sz="1050" b="1" dirty="0">
              <a:solidFill>
                <a:prstClr val="black">
                  <a:lumMod val="65000"/>
                  <a:lumOff val="35000"/>
                </a:prstClr>
              </a:solidFill>
            </a:endParaRPr>
          </a:p>
        </p:txBody>
      </p:sp>
      <p:sp>
        <p:nvSpPr>
          <p:cNvPr id="56" name="모서리가 둥근 직사각형 55"/>
          <p:cNvSpPr/>
          <p:nvPr/>
        </p:nvSpPr>
        <p:spPr>
          <a:xfrm>
            <a:off x="8031496" y="5760275"/>
            <a:ext cx="1358313" cy="225970"/>
          </a:xfrm>
          <a:prstGeom prst="roundRect">
            <a:avLst>
              <a:gd name="adj" fmla="val 50000"/>
            </a:avLst>
          </a:prstGeom>
          <a:solidFill>
            <a:srgbClr val="785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solidFill>
                <a:prstClr val="white"/>
              </a:solidFill>
            </a:endParaRPr>
          </a:p>
        </p:txBody>
      </p:sp>
      <p:pic>
        <p:nvPicPr>
          <p:cNvPr id="3" name="그림 2">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85822" y="593533"/>
            <a:ext cx="3453416" cy="4478256"/>
          </a:xfrm>
          <a:prstGeom prst="rect">
            <a:avLst/>
          </a:prstGeom>
        </p:spPr>
      </p:pic>
      <p:sp>
        <p:nvSpPr>
          <p:cNvPr id="48" name="TextBox 47"/>
          <p:cNvSpPr txBox="1"/>
          <p:nvPr/>
        </p:nvSpPr>
        <p:spPr>
          <a:xfrm>
            <a:off x="8542666" y="806657"/>
            <a:ext cx="2722511" cy="338554"/>
          </a:xfrm>
          <a:prstGeom prst="rect">
            <a:avLst/>
          </a:prstGeom>
          <a:noFill/>
        </p:spPr>
        <p:txBody>
          <a:bodyPr wrap="square" rtlCol="0">
            <a:spAutoFit/>
          </a:bodyPr>
          <a:lstStyle/>
          <a:p>
            <a:r>
              <a:rPr lang="ko-KR" altLang="en-US" sz="1600" b="1" dirty="0" err="1" smtClean="0">
                <a:solidFill>
                  <a:srgbClr val="4C5064"/>
                </a:solidFill>
                <a:cs typeface="Aharoni" panose="02010803020104030203" pitchFamily="2" charset="-79"/>
              </a:rPr>
              <a:t>오하이오</a:t>
            </a:r>
            <a:r>
              <a:rPr lang="ko-KR" altLang="en-US" sz="1600" b="1" dirty="0" smtClean="0">
                <a:solidFill>
                  <a:srgbClr val="4C5064"/>
                </a:solidFill>
                <a:cs typeface="Aharoni" panose="02010803020104030203" pitchFamily="2" charset="-79"/>
              </a:rPr>
              <a:t> 주 콜럼버스 출생</a:t>
            </a:r>
            <a:r>
              <a:rPr lang="en-US" altLang="ko-KR" sz="1600" b="1" dirty="0" smtClean="0">
                <a:solidFill>
                  <a:srgbClr val="4C5064"/>
                </a:solidFill>
                <a:cs typeface="Aharoni" panose="02010803020104030203" pitchFamily="2" charset="-79"/>
              </a:rPr>
              <a:t>.</a:t>
            </a:r>
            <a:endParaRPr lang="ko-KR" altLang="en-US" sz="1600" dirty="0">
              <a:solidFill>
                <a:srgbClr val="4C5064"/>
              </a:solidFill>
              <a:cs typeface="Aharoni" panose="02010803020104030203" pitchFamily="2" charset="-79"/>
            </a:endParaRPr>
          </a:p>
        </p:txBody>
      </p:sp>
      <p:sp>
        <p:nvSpPr>
          <p:cNvPr id="59" name="직사각형 58"/>
          <p:cNvSpPr/>
          <p:nvPr/>
        </p:nvSpPr>
        <p:spPr>
          <a:xfrm>
            <a:off x="36810" y="541608"/>
            <a:ext cx="2844588" cy="1569660"/>
          </a:xfrm>
          <a:prstGeom prst="rect">
            <a:avLst/>
          </a:prstGeom>
        </p:spPr>
        <p:txBody>
          <a:bodyPr wrap="square">
            <a:spAutoFit/>
          </a:bodyPr>
          <a:lstStyle/>
          <a:p>
            <a:pPr>
              <a:lnSpc>
                <a:spcPct val="150000"/>
              </a:lnSpc>
            </a:pPr>
            <a:r>
              <a:rPr lang="ko-KR" altLang="en-US" sz="3600" b="1" dirty="0" smtClean="0">
                <a:solidFill>
                  <a:prstClr val="white"/>
                </a:solidFill>
              </a:rPr>
              <a:t>저자 소개 </a:t>
            </a:r>
            <a:endParaRPr lang="en-US" altLang="ko-KR" sz="3600" b="1" dirty="0" smtClean="0">
              <a:solidFill>
                <a:prstClr val="white"/>
              </a:solidFill>
            </a:endParaRPr>
          </a:p>
          <a:p>
            <a:pPr>
              <a:lnSpc>
                <a:spcPct val="150000"/>
              </a:lnSpc>
            </a:pPr>
            <a:endParaRPr lang="en-US" altLang="ko-KR" sz="2800" b="1" dirty="0">
              <a:solidFill>
                <a:prstClr val="white"/>
              </a:solidFill>
            </a:endParaRPr>
          </a:p>
        </p:txBody>
      </p:sp>
    </p:spTree>
    <p:extLst>
      <p:ext uri="{BB962C8B-B14F-4D97-AF65-F5344CB8AC3E}">
        <p14:creationId xmlns:p14="http://schemas.microsoft.com/office/powerpoint/2010/main" val="2547592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500"/>
                                  </p:stCondLst>
                                  <p:childTnLst>
                                    <p:set>
                                      <p:cBhvr>
                                        <p:cTn id="12" dur="1" fill="hold">
                                          <p:stCondLst>
                                            <p:cond delay="0"/>
                                          </p:stCondLst>
                                        </p:cTn>
                                        <p:tgtEl>
                                          <p:spTgt spid="34"/>
                                        </p:tgtEl>
                                        <p:attrNameLst>
                                          <p:attrName>style.visibility</p:attrName>
                                        </p:attrNameLst>
                                      </p:cBhvr>
                                      <p:to>
                                        <p:strVal val="visible"/>
                                      </p:to>
                                    </p:set>
                                    <p:animEffect transition="in" filter="fade">
                                      <p:cBhvr>
                                        <p:cTn id="13" dur="1000"/>
                                        <p:tgtEl>
                                          <p:spTgt spid="34"/>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48"/>
                                        </p:tgtEl>
                                        <p:attrNameLst>
                                          <p:attrName>style.visibility</p:attrName>
                                        </p:attrNameLst>
                                      </p:cBhvr>
                                      <p:to>
                                        <p:strVal val="visible"/>
                                      </p:to>
                                    </p:set>
                                    <p:animEffect transition="in" filter="barn(inVertical)">
                                      <p:cBhvr>
                                        <p:cTn id="18" dur="500"/>
                                        <p:tgtEl>
                                          <p:spTgt spid="48"/>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barn(inVertical)">
                                      <p:cBhvr>
                                        <p:cTn id="23" dur="500"/>
                                        <p:tgtEl>
                                          <p:spTgt spid="44"/>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45"/>
                                        </p:tgtEl>
                                        <p:attrNameLst>
                                          <p:attrName>style.visibility</p:attrName>
                                        </p:attrNameLst>
                                      </p:cBhvr>
                                      <p:to>
                                        <p:strVal val="visible"/>
                                      </p:to>
                                    </p:set>
                                    <p:animEffect transition="in" filter="barn(inVertical)">
                                      <p:cBhvr>
                                        <p:cTn id="28" dur="500"/>
                                        <p:tgtEl>
                                          <p:spTgt spid="45"/>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46"/>
                                        </p:tgtEl>
                                        <p:attrNameLst>
                                          <p:attrName>style.visibility</p:attrName>
                                        </p:attrNameLst>
                                      </p:cBhvr>
                                      <p:to>
                                        <p:strVal val="visible"/>
                                      </p:to>
                                    </p:set>
                                    <p:animEffect transition="in" filter="barn(inVertical)">
                                      <p:cBhvr>
                                        <p:cTn id="33"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44" grpId="0"/>
      <p:bldP spid="45" grpId="0"/>
      <p:bldP spid="46" grpId="0"/>
      <p:bldP spid="4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AC8866"/>
        </a:solidFill>
        <a:effectLst/>
      </p:bgPr>
    </p:bg>
    <p:spTree>
      <p:nvGrpSpPr>
        <p:cNvPr id="1" name=""/>
        <p:cNvGrpSpPr/>
        <p:nvPr/>
      </p:nvGrpSpPr>
      <p:grpSpPr>
        <a:xfrm>
          <a:off x="0" y="0"/>
          <a:ext cx="0" cy="0"/>
          <a:chOff x="0" y="0"/>
          <a:chExt cx="0" cy="0"/>
        </a:xfrm>
      </p:grpSpPr>
      <p:grpSp>
        <p:nvGrpSpPr>
          <p:cNvPr id="4" name="그룹 3"/>
          <p:cNvGrpSpPr/>
          <p:nvPr/>
        </p:nvGrpSpPr>
        <p:grpSpPr>
          <a:xfrm>
            <a:off x="2232527" y="199021"/>
            <a:ext cx="9701199" cy="6498771"/>
            <a:chOff x="937549" y="173621"/>
            <a:chExt cx="10907278" cy="6498771"/>
          </a:xfrm>
        </p:grpSpPr>
        <p:grpSp>
          <p:nvGrpSpPr>
            <p:cNvPr id="3" name="그룹 2"/>
            <p:cNvGrpSpPr/>
            <p:nvPr/>
          </p:nvGrpSpPr>
          <p:grpSpPr>
            <a:xfrm>
              <a:off x="937549" y="173621"/>
              <a:ext cx="10907278" cy="6498771"/>
              <a:chOff x="937549" y="173621"/>
              <a:chExt cx="10907278" cy="6498771"/>
            </a:xfrm>
          </p:grpSpPr>
          <p:sp>
            <p:nvSpPr>
              <p:cNvPr id="7" name="모서리가 둥근 직사각형 6"/>
              <p:cNvSpPr/>
              <p:nvPr/>
            </p:nvSpPr>
            <p:spPr>
              <a:xfrm flipH="1">
                <a:off x="937549" y="173621"/>
                <a:ext cx="10907278" cy="6498771"/>
              </a:xfrm>
              <a:prstGeom prst="roundRect">
                <a:avLst>
                  <a:gd name="adj" fmla="val 4554"/>
                </a:avLst>
              </a:prstGeom>
              <a:solidFill>
                <a:srgbClr val="785130"/>
              </a:solidFill>
              <a:ln w="22225">
                <a:solidFill>
                  <a:srgbClr val="501D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6" name="모서리가 둥근 직사각형 5"/>
              <p:cNvSpPr/>
              <p:nvPr/>
            </p:nvSpPr>
            <p:spPr>
              <a:xfrm flipH="1">
                <a:off x="1060186" y="224036"/>
                <a:ext cx="10690002" cy="6383287"/>
              </a:xfrm>
              <a:prstGeom prst="roundRect">
                <a:avLst>
                  <a:gd name="adj" fmla="val 4554"/>
                </a:avLst>
              </a:prstGeom>
              <a:solidFill>
                <a:srgbClr val="D1C0A1"/>
              </a:solidFill>
              <a:ln w="22225">
                <a:solidFill>
                  <a:srgbClr val="501D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2" name="양쪽 모서리가 둥근 사각형 1"/>
              <p:cNvSpPr/>
              <p:nvPr/>
            </p:nvSpPr>
            <p:spPr>
              <a:xfrm rot="5400000">
                <a:off x="5816554" y="779909"/>
                <a:ext cx="6327116" cy="5181765"/>
              </a:xfrm>
              <a:prstGeom prst="round2SameRect">
                <a:avLst>
                  <a:gd name="adj1" fmla="val 4994"/>
                  <a:gd name="adj2" fmla="val 0"/>
                </a:avLst>
              </a:prstGeom>
              <a:solidFill>
                <a:srgbClr val="F1E6D0"/>
              </a:solidFill>
              <a:ln w="22225">
                <a:solidFill>
                  <a:srgbClr val="501D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5" name="양쪽 모서리가 둥근 사각형 4"/>
              <p:cNvSpPr/>
              <p:nvPr/>
            </p:nvSpPr>
            <p:spPr>
              <a:xfrm rot="16200000" flipH="1">
                <a:off x="702372" y="847494"/>
                <a:ext cx="6327116" cy="5046597"/>
              </a:xfrm>
              <a:prstGeom prst="round2SameRect">
                <a:avLst>
                  <a:gd name="adj1" fmla="val 6042"/>
                  <a:gd name="adj2" fmla="val 0"/>
                </a:avLst>
              </a:prstGeom>
              <a:gradFill flip="none" rotWithShape="1">
                <a:gsLst>
                  <a:gs pos="65000">
                    <a:srgbClr val="F1E6D0"/>
                  </a:gs>
                  <a:gs pos="88000">
                    <a:srgbClr val="F1E6D0">
                      <a:lumMod val="98000"/>
                    </a:srgbClr>
                  </a:gs>
                </a:gsLst>
                <a:lin ang="5400000" scaled="0"/>
                <a:tileRect/>
              </a:gradFill>
              <a:ln w="22225">
                <a:solidFill>
                  <a:srgbClr val="501D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cxnSp>
            <p:nvCxnSpPr>
              <p:cNvPr id="8" name="직선 연결선 7"/>
              <p:cNvCxnSpPr/>
              <p:nvPr/>
            </p:nvCxnSpPr>
            <p:spPr>
              <a:xfrm>
                <a:off x="1139140" y="1127683"/>
                <a:ext cx="13747" cy="1768411"/>
              </a:xfrm>
              <a:prstGeom prst="line">
                <a:avLst/>
              </a:prstGeom>
              <a:ln w="19050">
                <a:solidFill>
                  <a:srgbClr val="501D02"/>
                </a:solidFill>
              </a:ln>
            </p:spPr>
            <p:style>
              <a:lnRef idx="1">
                <a:schemeClr val="accent1"/>
              </a:lnRef>
              <a:fillRef idx="0">
                <a:schemeClr val="accent1"/>
              </a:fillRef>
              <a:effectRef idx="0">
                <a:schemeClr val="accent1"/>
              </a:effectRef>
              <a:fontRef idx="minor">
                <a:schemeClr val="tx1"/>
              </a:fontRef>
            </p:style>
          </p:cxnSp>
          <p:cxnSp>
            <p:nvCxnSpPr>
              <p:cNvPr id="9" name="직선 연결선 8"/>
              <p:cNvCxnSpPr/>
              <p:nvPr/>
            </p:nvCxnSpPr>
            <p:spPr>
              <a:xfrm>
                <a:off x="1259435" y="1364247"/>
                <a:ext cx="13747" cy="1768411"/>
              </a:xfrm>
              <a:prstGeom prst="line">
                <a:avLst/>
              </a:prstGeom>
              <a:ln w="19050">
                <a:solidFill>
                  <a:srgbClr val="501D02"/>
                </a:solidFill>
              </a:ln>
            </p:spPr>
            <p:style>
              <a:lnRef idx="1">
                <a:schemeClr val="accent1"/>
              </a:lnRef>
              <a:fillRef idx="0">
                <a:schemeClr val="accent1"/>
              </a:fillRef>
              <a:effectRef idx="0">
                <a:schemeClr val="accent1"/>
              </a:effectRef>
              <a:fontRef idx="minor">
                <a:schemeClr val="tx1"/>
              </a:fontRef>
            </p:style>
          </p:cxnSp>
          <p:cxnSp>
            <p:nvCxnSpPr>
              <p:cNvPr id="10" name="직선 연결선 9"/>
              <p:cNvCxnSpPr/>
              <p:nvPr/>
            </p:nvCxnSpPr>
            <p:spPr>
              <a:xfrm>
                <a:off x="1203497" y="1602379"/>
                <a:ext cx="13747" cy="1768411"/>
              </a:xfrm>
              <a:prstGeom prst="line">
                <a:avLst/>
              </a:prstGeom>
              <a:ln w="19050">
                <a:solidFill>
                  <a:srgbClr val="501D02"/>
                </a:solidFill>
              </a:ln>
            </p:spPr>
            <p:style>
              <a:lnRef idx="1">
                <a:schemeClr val="accent1"/>
              </a:lnRef>
              <a:fillRef idx="0">
                <a:schemeClr val="accent1"/>
              </a:fillRef>
              <a:effectRef idx="0">
                <a:schemeClr val="accent1"/>
              </a:effectRef>
              <a:fontRef idx="minor">
                <a:schemeClr val="tx1"/>
              </a:fontRef>
            </p:style>
          </p:cxnSp>
          <p:cxnSp>
            <p:nvCxnSpPr>
              <p:cNvPr id="11" name="직선 연결선 10"/>
              <p:cNvCxnSpPr/>
              <p:nvPr/>
            </p:nvCxnSpPr>
            <p:spPr>
              <a:xfrm>
                <a:off x="1117537" y="4368481"/>
                <a:ext cx="13747" cy="619274"/>
              </a:xfrm>
              <a:prstGeom prst="line">
                <a:avLst/>
              </a:prstGeom>
              <a:ln w="19050">
                <a:solidFill>
                  <a:srgbClr val="501D02"/>
                </a:solidFill>
              </a:ln>
            </p:spPr>
            <p:style>
              <a:lnRef idx="1">
                <a:schemeClr val="accent1"/>
              </a:lnRef>
              <a:fillRef idx="0">
                <a:schemeClr val="accent1"/>
              </a:fillRef>
              <a:effectRef idx="0">
                <a:schemeClr val="accent1"/>
              </a:effectRef>
              <a:fontRef idx="minor">
                <a:schemeClr val="tx1"/>
              </a:fontRef>
            </p:style>
          </p:cxnSp>
          <p:cxnSp>
            <p:nvCxnSpPr>
              <p:cNvPr id="12" name="직선 연결선 11"/>
              <p:cNvCxnSpPr/>
              <p:nvPr/>
            </p:nvCxnSpPr>
            <p:spPr>
              <a:xfrm>
                <a:off x="1245197" y="4272869"/>
                <a:ext cx="13747" cy="333455"/>
              </a:xfrm>
              <a:prstGeom prst="line">
                <a:avLst/>
              </a:prstGeom>
              <a:ln w="19050">
                <a:solidFill>
                  <a:srgbClr val="501D02"/>
                </a:solidFill>
              </a:ln>
            </p:spPr>
            <p:style>
              <a:lnRef idx="1">
                <a:schemeClr val="accent1"/>
              </a:lnRef>
              <a:fillRef idx="0">
                <a:schemeClr val="accent1"/>
              </a:fillRef>
              <a:effectRef idx="0">
                <a:schemeClr val="accent1"/>
              </a:effectRef>
              <a:fontRef idx="minor">
                <a:schemeClr val="tx1"/>
              </a:fontRef>
            </p:style>
          </p:cxnSp>
          <p:cxnSp>
            <p:nvCxnSpPr>
              <p:cNvPr id="13" name="직선 연결선 12"/>
              <p:cNvCxnSpPr/>
              <p:nvPr/>
            </p:nvCxnSpPr>
            <p:spPr>
              <a:xfrm>
                <a:off x="1196625" y="4225590"/>
                <a:ext cx="13747" cy="619274"/>
              </a:xfrm>
              <a:prstGeom prst="line">
                <a:avLst/>
              </a:prstGeom>
              <a:ln w="19050">
                <a:solidFill>
                  <a:srgbClr val="501D02"/>
                </a:solidFill>
              </a:ln>
            </p:spPr>
            <p:style>
              <a:lnRef idx="1">
                <a:schemeClr val="accent1"/>
              </a:lnRef>
              <a:fillRef idx="0">
                <a:schemeClr val="accent1"/>
              </a:fillRef>
              <a:effectRef idx="0">
                <a:schemeClr val="accent1"/>
              </a:effectRef>
              <a:fontRef idx="minor">
                <a:schemeClr val="tx1"/>
              </a:fontRef>
            </p:style>
          </p:cxnSp>
        </p:grpSp>
        <p:cxnSp>
          <p:nvCxnSpPr>
            <p:cNvPr id="17" name="직선 연결선 16"/>
            <p:cNvCxnSpPr/>
            <p:nvPr/>
          </p:nvCxnSpPr>
          <p:spPr>
            <a:xfrm>
              <a:off x="11632483" y="1403882"/>
              <a:ext cx="0" cy="1492211"/>
            </a:xfrm>
            <a:prstGeom prst="line">
              <a:avLst/>
            </a:prstGeom>
            <a:ln w="12700">
              <a:solidFill>
                <a:srgbClr val="501D02"/>
              </a:solidFill>
            </a:ln>
          </p:spPr>
          <p:style>
            <a:lnRef idx="1">
              <a:schemeClr val="accent1"/>
            </a:lnRef>
            <a:fillRef idx="0">
              <a:schemeClr val="accent1"/>
            </a:fillRef>
            <a:effectRef idx="0">
              <a:schemeClr val="accent1"/>
            </a:effectRef>
            <a:fontRef idx="minor">
              <a:schemeClr val="tx1"/>
            </a:fontRef>
          </p:style>
        </p:cxnSp>
        <p:cxnSp>
          <p:nvCxnSpPr>
            <p:cNvPr id="20" name="직선 연결선 19"/>
            <p:cNvCxnSpPr/>
            <p:nvPr/>
          </p:nvCxnSpPr>
          <p:spPr>
            <a:xfrm>
              <a:off x="11667862" y="1948991"/>
              <a:ext cx="0" cy="1492211"/>
            </a:xfrm>
            <a:prstGeom prst="line">
              <a:avLst/>
            </a:prstGeom>
            <a:ln w="12700">
              <a:solidFill>
                <a:srgbClr val="501D02"/>
              </a:solidFill>
            </a:ln>
          </p:spPr>
          <p:style>
            <a:lnRef idx="1">
              <a:schemeClr val="accent1"/>
            </a:lnRef>
            <a:fillRef idx="0">
              <a:schemeClr val="accent1"/>
            </a:fillRef>
            <a:effectRef idx="0">
              <a:schemeClr val="accent1"/>
            </a:effectRef>
            <a:fontRef idx="minor">
              <a:schemeClr val="tx1"/>
            </a:fontRef>
          </p:style>
        </p:cxnSp>
      </p:grpSp>
      <p:sp>
        <p:nvSpPr>
          <p:cNvPr id="49" name="모서리가 둥근 직사각형 48"/>
          <p:cNvSpPr/>
          <p:nvPr/>
        </p:nvSpPr>
        <p:spPr>
          <a:xfrm>
            <a:off x="7388071" y="5027972"/>
            <a:ext cx="2763402" cy="22597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108000" bIns="0" rtlCol="0" anchor="ctr"/>
          <a:lstStyle/>
          <a:p>
            <a:pPr algn="r"/>
            <a:endParaRPr lang="ko-KR" altLang="en-US" sz="1050" b="1" dirty="0">
              <a:solidFill>
                <a:prstClr val="black">
                  <a:lumMod val="65000"/>
                  <a:lumOff val="35000"/>
                </a:prstClr>
              </a:solidFill>
            </a:endParaRPr>
          </a:p>
        </p:txBody>
      </p:sp>
      <p:sp>
        <p:nvSpPr>
          <p:cNvPr id="50" name="모서리가 둥근 직사각형 49"/>
          <p:cNvSpPr/>
          <p:nvPr/>
        </p:nvSpPr>
        <p:spPr>
          <a:xfrm>
            <a:off x="7388071" y="5027972"/>
            <a:ext cx="2763402" cy="225970"/>
          </a:xfrm>
          <a:prstGeom prst="roundRect">
            <a:avLst>
              <a:gd name="adj" fmla="val 50000"/>
            </a:avLst>
          </a:prstGeom>
          <a:solidFill>
            <a:srgbClr val="785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solidFill>
                <a:prstClr val="white"/>
              </a:solidFill>
            </a:endParaRPr>
          </a:p>
        </p:txBody>
      </p:sp>
      <p:sp>
        <p:nvSpPr>
          <p:cNvPr id="52" name="모서리가 둥근 직사각형 51"/>
          <p:cNvSpPr/>
          <p:nvPr/>
        </p:nvSpPr>
        <p:spPr>
          <a:xfrm>
            <a:off x="7388071" y="5399567"/>
            <a:ext cx="2763402" cy="22597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108000" bIns="0" rtlCol="0" anchor="ctr"/>
          <a:lstStyle/>
          <a:p>
            <a:pPr algn="r"/>
            <a:endParaRPr lang="ko-KR" altLang="en-US" sz="1050" b="1" dirty="0">
              <a:solidFill>
                <a:prstClr val="black">
                  <a:lumMod val="65000"/>
                  <a:lumOff val="35000"/>
                </a:prstClr>
              </a:solidFill>
            </a:endParaRPr>
          </a:p>
        </p:txBody>
      </p:sp>
      <p:sp>
        <p:nvSpPr>
          <p:cNvPr id="53" name="모서리가 둥근 직사각형 52"/>
          <p:cNvSpPr/>
          <p:nvPr/>
        </p:nvSpPr>
        <p:spPr>
          <a:xfrm>
            <a:off x="7388069" y="5399567"/>
            <a:ext cx="1381701" cy="225970"/>
          </a:xfrm>
          <a:prstGeom prst="roundRect">
            <a:avLst>
              <a:gd name="adj" fmla="val 50000"/>
            </a:avLst>
          </a:prstGeom>
          <a:solidFill>
            <a:srgbClr val="785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solidFill>
                <a:prstClr val="white"/>
              </a:solidFill>
            </a:endParaRPr>
          </a:p>
        </p:txBody>
      </p:sp>
      <p:sp>
        <p:nvSpPr>
          <p:cNvPr id="55" name="모서리가 둥근 직사각형 54"/>
          <p:cNvSpPr/>
          <p:nvPr/>
        </p:nvSpPr>
        <p:spPr>
          <a:xfrm>
            <a:off x="7388071" y="5771161"/>
            <a:ext cx="2763402" cy="22597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108000" bIns="0" rtlCol="0" anchor="ctr"/>
          <a:lstStyle/>
          <a:p>
            <a:pPr algn="r"/>
            <a:endParaRPr lang="ko-KR" altLang="en-US" sz="1050" b="1" dirty="0">
              <a:solidFill>
                <a:prstClr val="black">
                  <a:lumMod val="65000"/>
                  <a:lumOff val="35000"/>
                </a:prstClr>
              </a:solidFill>
            </a:endParaRPr>
          </a:p>
        </p:txBody>
      </p:sp>
      <p:sp>
        <p:nvSpPr>
          <p:cNvPr id="56" name="모서리가 둥근 직사각형 55"/>
          <p:cNvSpPr/>
          <p:nvPr/>
        </p:nvSpPr>
        <p:spPr>
          <a:xfrm>
            <a:off x="7388070" y="5771161"/>
            <a:ext cx="1381700" cy="225970"/>
          </a:xfrm>
          <a:prstGeom prst="roundRect">
            <a:avLst>
              <a:gd name="adj" fmla="val 50000"/>
            </a:avLst>
          </a:prstGeom>
          <a:solidFill>
            <a:srgbClr val="785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solidFill>
                <a:prstClr val="white"/>
              </a:solidFill>
            </a:endParaRPr>
          </a:p>
        </p:txBody>
      </p:sp>
      <p:sp>
        <p:nvSpPr>
          <p:cNvPr id="59" name="직사각형 58"/>
          <p:cNvSpPr/>
          <p:nvPr/>
        </p:nvSpPr>
        <p:spPr>
          <a:xfrm>
            <a:off x="138897" y="228646"/>
            <a:ext cx="2844588" cy="1569660"/>
          </a:xfrm>
          <a:prstGeom prst="rect">
            <a:avLst/>
          </a:prstGeom>
        </p:spPr>
        <p:txBody>
          <a:bodyPr wrap="square">
            <a:spAutoFit/>
          </a:bodyPr>
          <a:lstStyle/>
          <a:p>
            <a:pPr>
              <a:lnSpc>
                <a:spcPct val="150000"/>
              </a:lnSpc>
            </a:pPr>
            <a:r>
              <a:rPr lang="ko-KR" altLang="en-US" sz="3600" b="1" dirty="0" smtClean="0">
                <a:solidFill>
                  <a:prstClr val="white"/>
                </a:solidFill>
              </a:rPr>
              <a:t>발제 </a:t>
            </a:r>
            <a:r>
              <a:rPr lang="en-US" altLang="ko-KR" sz="3600" b="1" dirty="0" smtClean="0">
                <a:solidFill>
                  <a:prstClr val="white"/>
                </a:solidFill>
              </a:rPr>
              <a:t>1-1.</a:t>
            </a:r>
            <a:r>
              <a:rPr lang="ko-KR" altLang="en-US" sz="3600" b="1" dirty="0" smtClean="0">
                <a:solidFill>
                  <a:prstClr val="white"/>
                </a:solidFill>
              </a:rPr>
              <a:t> </a:t>
            </a:r>
            <a:endParaRPr lang="en-US" altLang="ko-KR" sz="3600" b="1" dirty="0" smtClean="0">
              <a:solidFill>
                <a:prstClr val="white"/>
              </a:solidFill>
            </a:endParaRPr>
          </a:p>
          <a:p>
            <a:pPr>
              <a:lnSpc>
                <a:spcPct val="150000"/>
              </a:lnSpc>
            </a:pPr>
            <a:endParaRPr lang="en-US" altLang="ko-KR" sz="2800" b="1" dirty="0">
              <a:solidFill>
                <a:prstClr val="white"/>
              </a:solidFill>
            </a:endParaRPr>
          </a:p>
        </p:txBody>
      </p:sp>
      <p:sp>
        <p:nvSpPr>
          <p:cNvPr id="60" name="제목 1">
            <a:extLst>
              <a:ext uri="{FF2B5EF4-FFF2-40B4-BE49-F238E27FC236}">
                <a16:creationId xmlns:a16="http://schemas.microsoft.com/office/drawing/2014/main" xmlns="" id="{136876DE-4FD1-4AC9-81BF-EAC92A58681E}"/>
              </a:ext>
            </a:extLst>
          </p:cNvPr>
          <p:cNvSpPr>
            <a:spLocks noGrp="1"/>
          </p:cNvSpPr>
          <p:nvPr>
            <p:ph type="title"/>
          </p:nvPr>
        </p:nvSpPr>
        <p:spPr>
          <a:xfrm>
            <a:off x="2705333" y="874457"/>
            <a:ext cx="4376052" cy="4751079"/>
          </a:xfrm>
        </p:spPr>
        <p:txBody>
          <a:bodyPr>
            <a:noAutofit/>
          </a:bodyPr>
          <a:lstStyle/>
          <a:p>
            <a:pPr fontAlgn="base">
              <a:lnSpc>
                <a:spcPct val="150000"/>
              </a:lnSpc>
            </a:pPr>
            <a:r>
              <a:rPr lang="ko-KR" altLang="en-US" sz="2800" b="1" dirty="0">
                <a:latin typeface="나눔고딕OTF ExtraBold" pitchFamily="34" charset="-127"/>
                <a:ea typeface="나눔고딕OTF ExtraBold" pitchFamily="34" charset="-127"/>
              </a:rPr>
              <a:t>사건이 발생한 직후</a:t>
            </a:r>
            <a:r>
              <a:rPr lang="en-US" altLang="ko-KR" sz="2800" b="1" dirty="0">
                <a:latin typeface="나눔고딕OTF ExtraBold" pitchFamily="34" charset="-127"/>
                <a:ea typeface="나눔고딕OTF ExtraBold" pitchFamily="34" charset="-127"/>
              </a:rPr>
              <a:t>, </a:t>
            </a:r>
            <a:r>
              <a:rPr lang="en-US" altLang="ko-KR" sz="2800" b="1" dirty="0" smtClean="0">
                <a:latin typeface="나눔고딕OTF ExtraBold" pitchFamily="34" charset="-127"/>
                <a:ea typeface="나눔고딕OTF ExtraBold" pitchFamily="34" charset="-127"/>
              </a:rPr>
              <a:t/>
            </a:r>
            <a:br>
              <a:rPr lang="en-US" altLang="ko-KR" sz="2800" b="1" dirty="0" smtClean="0">
                <a:latin typeface="나눔고딕OTF ExtraBold" pitchFamily="34" charset="-127"/>
                <a:ea typeface="나눔고딕OTF ExtraBold" pitchFamily="34" charset="-127"/>
              </a:rPr>
            </a:br>
            <a:r>
              <a:rPr lang="ko-KR" altLang="en-US" sz="2800" b="1" dirty="0" err="1" smtClean="0">
                <a:latin typeface="나눔고딕OTF ExtraBold" pitchFamily="34" charset="-127"/>
                <a:ea typeface="나눔고딕OTF ExtraBold" pitchFamily="34" charset="-127"/>
              </a:rPr>
              <a:t>딜런의</a:t>
            </a:r>
            <a:r>
              <a:rPr lang="ko-KR" altLang="en-US" sz="2800" b="1" dirty="0" smtClean="0">
                <a:latin typeface="나눔고딕OTF ExtraBold" pitchFamily="34" charset="-127"/>
                <a:ea typeface="나눔고딕OTF ExtraBold" pitchFamily="34" charset="-127"/>
              </a:rPr>
              <a:t> </a:t>
            </a:r>
            <a:r>
              <a:rPr lang="ko-KR" altLang="en-US" sz="2800" b="1" dirty="0">
                <a:latin typeface="나눔고딕OTF ExtraBold" pitchFamily="34" charset="-127"/>
                <a:ea typeface="나눔고딕OTF ExtraBold" pitchFamily="34" charset="-127"/>
              </a:rPr>
              <a:t>부모인 수와 톰에게 어떻게 </a:t>
            </a:r>
            <a:r>
              <a:rPr lang="ko-KR" altLang="en-US" sz="2800" b="1" dirty="0" smtClean="0">
                <a:latin typeface="나눔고딕OTF ExtraBold" pitchFamily="34" charset="-127"/>
                <a:ea typeface="나눔고딕OTF ExtraBold" pitchFamily="34" charset="-127"/>
              </a:rPr>
              <a:t>이 사건에 대해 모를 </a:t>
            </a:r>
            <a:r>
              <a:rPr lang="ko-KR" altLang="en-US" sz="2800" b="1" dirty="0">
                <a:latin typeface="나눔고딕OTF ExtraBold" pitchFamily="34" charset="-127"/>
                <a:ea typeface="나눔고딕OTF ExtraBold" pitchFamily="34" charset="-127"/>
              </a:rPr>
              <a:t>수 </a:t>
            </a:r>
            <a:r>
              <a:rPr lang="ko-KR" altLang="en-US" sz="2800" b="1" dirty="0" smtClean="0">
                <a:latin typeface="나눔고딕OTF ExtraBold" pitchFamily="34" charset="-127"/>
                <a:ea typeface="나눔고딕OTF ExtraBold" pitchFamily="34" charset="-127"/>
              </a:rPr>
              <a:t>있냐며</a:t>
            </a:r>
            <a:r>
              <a:rPr lang="en-US" altLang="ko-KR" sz="2800" b="1" dirty="0">
                <a:latin typeface="나눔고딕OTF ExtraBold" pitchFamily="34" charset="-127"/>
                <a:ea typeface="나눔고딕OTF ExtraBold" pitchFamily="34" charset="-127"/>
              </a:rPr>
              <a:t> </a:t>
            </a:r>
            <a:r>
              <a:rPr lang="ko-KR" altLang="en-US" sz="2800" b="1" dirty="0" smtClean="0">
                <a:latin typeface="나눔고딕OTF ExtraBold" pitchFamily="34" charset="-127"/>
                <a:ea typeface="나눔고딕OTF ExtraBold" pitchFamily="34" charset="-127"/>
              </a:rPr>
              <a:t>언론들이 </a:t>
            </a:r>
            <a:r>
              <a:rPr lang="ko-KR" altLang="en-US" sz="2800" b="1" dirty="0">
                <a:latin typeface="나눔고딕OTF ExtraBold" pitchFamily="34" charset="-127"/>
                <a:ea typeface="나눔고딕OTF ExtraBold" pitchFamily="34" charset="-127"/>
              </a:rPr>
              <a:t>비난합니다</a:t>
            </a:r>
            <a:r>
              <a:rPr lang="en-US" altLang="ko-KR" sz="2800" b="1" dirty="0">
                <a:latin typeface="나눔고딕OTF ExtraBold" pitchFamily="34" charset="-127"/>
                <a:ea typeface="나눔고딕OTF ExtraBold" pitchFamily="34" charset="-127"/>
              </a:rPr>
              <a:t>. </a:t>
            </a:r>
            <a:r>
              <a:rPr lang="en-US" altLang="ko-KR" sz="2800" b="1" dirty="0" smtClean="0">
                <a:latin typeface="나눔고딕OTF ExtraBold" pitchFamily="34" charset="-127"/>
                <a:ea typeface="나눔고딕OTF ExtraBold" pitchFamily="34" charset="-127"/>
              </a:rPr>
              <a:t/>
            </a:r>
            <a:br>
              <a:rPr lang="en-US" altLang="ko-KR" sz="2800" b="1" dirty="0" smtClean="0">
                <a:latin typeface="나눔고딕OTF ExtraBold" pitchFamily="34" charset="-127"/>
                <a:ea typeface="나눔고딕OTF ExtraBold" pitchFamily="34" charset="-127"/>
              </a:rPr>
            </a:br>
            <a:r>
              <a:rPr lang="en-US" altLang="ko-KR" sz="2800" b="1" dirty="0">
                <a:latin typeface="나눔고딕OTF ExtraBold" pitchFamily="34" charset="-127"/>
                <a:ea typeface="나눔고딕OTF ExtraBold" pitchFamily="34" charset="-127"/>
              </a:rPr>
              <a:t/>
            </a:r>
            <a:br>
              <a:rPr lang="en-US" altLang="ko-KR" sz="2800" b="1" dirty="0">
                <a:latin typeface="나눔고딕OTF ExtraBold" pitchFamily="34" charset="-127"/>
                <a:ea typeface="나눔고딕OTF ExtraBold" pitchFamily="34" charset="-127"/>
              </a:rPr>
            </a:br>
            <a:r>
              <a:rPr lang="ko-KR" altLang="en-US" sz="2800" b="1" dirty="0" smtClean="0">
                <a:latin typeface="나눔고딕OTF ExtraBold" pitchFamily="34" charset="-127"/>
                <a:ea typeface="나눔고딕OTF ExtraBold" pitchFamily="34" charset="-127"/>
              </a:rPr>
              <a:t>수는 </a:t>
            </a:r>
            <a:r>
              <a:rPr lang="ko-KR" altLang="en-US" sz="2800" b="1" dirty="0">
                <a:latin typeface="나눔고딕OTF ExtraBold" pitchFamily="34" charset="-127"/>
                <a:ea typeface="나눔고딕OTF ExtraBold" pitchFamily="34" charset="-127"/>
              </a:rPr>
              <a:t>아들에 대해 너무 몰랐다며 죄책감을 느끼기도 합니다</a:t>
            </a:r>
            <a:r>
              <a:rPr lang="en-US" altLang="ko-KR" sz="2800" b="1" dirty="0">
                <a:latin typeface="나눔고딕OTF ExtraBold" pitchFamily="34" charset="-127"/>
                <a:ea typeface="나눔고딕OTF ExtraBold" pitchFamily="34" charset="-127"/>
              </a:rPr>
              <a:t>.</a:t>
            </a:r>
            <a:endParaRPr lang="ko-KR" altLang="en-US" sz="3200" b="1" u="sng" dirty="0">
              <a:latin typeface="나눔고딕OTF ExtraBold" pitchFamily="34" charset="-127"/>
              <a:ea typeface="나눔고딕OTF ExtraBold" pitchFamily="34" charset="-127"/>
            </a:endParaRPr>
          </a:p>
        </p:txBody>
      </p:sp>
      <p:sp>
        <p:nvSpPr>
          <p:cNvPr id="15" name="직사각형 14"/>
          <p:cNvSpPr/>
          <p:nvPr/>
        </p:nvSpPr>
        <p:spPr>
          <a:xfrm>
            <a:off x="8565300" y="2574430"/>
            <a:ext cx="1279497" cy="417597"/>
          </a:xfrm>
          <a:prstGeom prst="rect">
            <a:avLst/>
          </a:prstGeom>
          <a:solidFill>
            <a:srgbClr val="6846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직사각형 13"/>
          <p:cNvSpPr/>
          <p:nvPr/>
        </p:nvSpPr>
        <p:spPr>
          <a:xfrm>
            <a:off x="7193309" y="2017954"/>
            <a:ext cx="4300351" cy="2062103"/>
          </a:xfrm>
          <a:prstGeom prst="rect">
            <a:avLst/>
          </a:prstGeom>
        </p:spPr>
        <p:txBody>
          <a:bodyPr wrap="square">
            <a:spAutoFit/>
          </a:bodyPr>
          <a:lstStyle/>
          <a:p>
            <a:r>
              <a:rPr lang="en-US" altLang="ko-KR" sz="3200" b="1" dirty="0">
                <a:solidFill>
                  <a:srgbClr val="002060"/>
                </a:solidFill>
                <a:latin typeface="나눔고딕OTF ExtraBold" pitchFamily="34" charset="-127"/>
                <a:ea typeface="나눔고딕OTF ExtraBold" pitchFamily="34" charset="-127"/>
              </a:rPr>
              <a:t>“</a:t>
            </a:r>
            <a:r>
              <a:rPr lang="ko-KR" altLang="en-US" sz="3200" b="1" dirty="0">
                <a:solidFill>
                  <a:srgbClr val="FF0000"/>
                </a:solidFill>
                <a:latin typeface="나눔고딕OTF ExtraBold" pitchFamily="34" charset="-127"/>
                <a:ea typeface="나눔고딕OTF ExtraBold" pitchFamily="34" charset="-127"/>
              </a:rPr>
              <a:t>부모</a:t>
            </a:r>
            <a:r>
              <a:rPr lang="ko-KR" altLang="en-US" sz="3200" b="1" dirty="0">
                <a:solidFill>
                  <a:srgbClr val="002060"/>
                </a:solidFill>
                <a:latin typeface="나눔고딕OTF ExtraBold" pitchFamily="34" charset="-127"/>
                <a:ea typeface="나눔고딕OTF ExtraBold" pitchFamily="34" charset="-127"/>
              </a:rPr>
              <a:t>가 </a:t>
            </a:r>
            <a:r>
              <a:rPr lang="ko-KR" altLang="en-US" sz="3200" b="1" dirty="0" smtClean="0">
                <a:solidFill>
                  <a:srgbClr val="00B0F0"/>
                </a:solidFill>
                <a:latin typeface="나눔고딕OTF ExtraBold" pitchFamily="34" charset="-127"/>
                <a:ea typeface="나눔고딕OTF ExtraBold" pitchFamily="34" charset="-127"/>
              </a:rPr>
              <a:t>아이</a:t>
            </a:r>
            <a:r>
              <a:rPr lang="ko-KR" altLang="en-US" sz="3200" b="1" dirty="0" smtClean="0">
                <a:solidFill>
                  <a:srgbClr val="002060"/>
                </a:solidFill>
                <a:latin typeface="나눔고딕OTF ExtraBold" pitchFamily="34" charset="-127"/>
                <a:ea typeface="나눔고딕OTF ExtraBold" pitchFamily="34" charset="-127"/>
              </a:rPr>
              <a:t>에게 </a:t>
            </a:r>
            <a:r>
              <a:rPr lang="ko-KR" altLang="en-US" sz="3200" b="1" dirty="0">
                <a:solidFill>
                  <a:srgbClr val="002060"/>
                </a:solidFill>
                <a:latin typeface="나눔고딕OTF ExtraBold" pitchFamily="34" charset="-127"/>
                <a:ea typeface="나눔고딕OTF ExtraBold" pitchFamily="34" charset="-127"/>
              </a:rPr>
              <a:t>가져야 하는 </a:t>
            </a:r>
            <a:r>
              <a:rPr lang="ko-KR" altLang="en-US" sz="3200" b="1" dirty="0">
                <a:solidFill>
                  <a:srgbClr val="FFFF00"/>
                </a:solidFill>
                <a:latin typeface="나눔고딕OTF ExtraBold" pitchFamily="34" charset="-127"/>
                <a:ea typeface="나눔고딕OTF ExtraBold" pitchFamily="34" charset="-127"/>
              </a:rPr>
              <a:t>책임감</a:t>
            </a:r>
            <a:r>
              <a:rPr lang="ko-KR" altLang="en-US" sz="3200" b="1" dirty="0">
                <a:solidFill>
                  <a:srgbClr val="002060"/>
                </a:solidFill>
                <a:latin typeface="나눔고딕OTF ExtraBold" pitchFamily="34" charset="-127"/>
                <a:ea typeface="나눔고딕OTF ExtraBold" pitchFamily="34" charset="-127"/>
              </a:rPr>
              <a:t>은 어디까지 라고 생각하시나요</a:t>
            </a:r>
            <a:r>
              <a:rPr lang="en-US" altLang="ko-KR" sz="3200" b="1" dirty="0">
                <a:solidFill>
                  <a:srgbClr val="002060"/>
                </a:solidFill>
                <a:latin typeface="나눔고딕OTF ExtraBold" pitchFamily="34" charset="-127"/>
                <a:ea typeface="나눔고딕OTF ExtraBold" pitchFamily="34" charset="-127"/>
              </a:rPr>
              <a:t>?”</a:t>
            </a:r>
            <a:endParaRPr lang="ko-KR" altLang="en-US" sz="3200" b="1" dirty="0">
              <a:solidFill>
                <a:srgbClr val="002060"/>
              </a:solidFill>
              <a:latin typeface="나눔고딕OTF ExtraBold" pitchFamily="34" charset="-127"/>
              <a:ea typeface="나눔고딕OTF ExtraBold" pitchFamily="34" charset="-127"/>
            </a:endParaRPr>
          </a:p>
        </p:txBody>
      </p:sp>
    </p:spTree>
    <p:extLst>
      <p:ext uri="{BB962C8B-B14F-4D97-AF65-F5344CB8AC3E}">
        <p14:creationId xmlns:p14="http://schemas.microsoft.com/office/powerpoint/2010/main" val="3779194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wd">
                                    <p:tmAbs val="200"/>
                                  </p:iterate>
                                  <p:childTnLst>
                                    <p:set>
                                      <p:cBhvr>
                                        <p:cTn id="6" dur="1" fill="hold">
                                          <p:stCondLst>
                                            <p:cond delay="0"/>
                                          </p:stCondLst>
                                        </p:cTn>
                                        <p:tgtEl>
                                          <p:spTgt spid="6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iterate type="lt">
                                    <p:tmPct val="10000"/>
                                  </p:iterate>
                                  <p:childTnLst>
                                    <p:set>
                                      <p:cBhvr>
                                        <p:cTn id="10" dur="1" fill="hold">
                                          <p:stCondLst>
                                            <p:cond delay="0"/>
                                          </p:stCondLst>
                                        </p:cTn>
                                        <p:tgtEl>
                                          <p:spTgt spid="14">
                                            <p:txEl>
                                              <p:pRg st="0" end="0"/>
                                            </p:txEl>
                                          </p:spTgt>
                                        </p:tgtEl>
                                        <p:attrNameLst>
                                          <p:attrName>style.visibility</p:attrName>
                                        </p:attrNameLst>
                                      </p:cBhvr>
                                      <p:to>
                                        <p:strVal val="visible"/>
                                      </p:to>
                                    </p:set>
                                    <p:animEffect transition="in" filter="fade">
                                      <p:cBhvr>
                                        <p:cTn id="11"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AC8866"/>
        </a:solidFill>
        <a:effectLst/>
      </p:bgPr>
    </p:bg>
    <p:spTree>
      <p:nvGrpSpPr>
        <p:cNvPr id="1" name=""/>
        <p:cNvGrpSpPr/>
        <p:nvPr/>
      </p:nvGrpSpPr>
      <p:grpSpPr>
        <a:xfrm>
          <a:off x="0" y="0"/>
          <a:ext cx="0" cy="0"/>
          <a:chOff x="0" y="0"/>
          <a:chExt cx="0" cy="0"/>
        </a:xfrm>
      </p:grpSpPr>
      <p:grpSp>
        <p:nvGrpSpPr>
          <p:cNvPr id="4" name="그룹 3"/>
          <p:cNvGrpSpPr/>
          <p:nvPr/>
        </p:nvGrpSpPr>
        <p:grpSpPr>
          <a:xfrm>
            <a:off x="2232527" y="199021"/>
            <a:ext cx="9701199" cy="6498771"/>
            <a:chOff x="937549" y="173621"/>
            <a:chExt cx="10907278" cy="6498771"/>
          </a:xfrm>
        </p:grpSpPr>
        <p:grpSp>
          <p:nvGrpSpPr>
            <p:cNvPr id="3" name="그룹 2"/>
            <p:cNvGrpSpPr/>
            <p:nvPr/>
          </p:nvGrpSpPr>
          <p:grpSpPr>
            <a:xfrm>
              <a:off x="937549" y="173621"/>
              <a:ext cx="10907278" cy="6498771"/>
              <a:chOff x="937549" y="173621"/>
              <a:chExt cx="10907278" cy="6498771"/>
            </a:xfrm>
          </p:grpSpPr>
          <p:sp>
            <p:nvSpPr>
              <p:cNvPr id="7" name="모서리가 둥근 직사각형 6"/>
              <p:cNvSpPr/>
              <p:nvPr/>
            </p:nvSpPr>
            <p:spPr>
              <a:xfrm flipH="1">
                <a:off x="937549" y="173621"/>
                <a:ext cx="10907278" cy="6498771"/>
              </a:xfrm>
              <a:prstGeom prst="roundRect">
                <a:avLst>
                  <a:gd name="adj" fmla="val 4554"/>
                </a:avLst>
              </a:prstGeom>
              <a:solidFill>
                <a:srgbClr val="785130"/>
              </a:solidFill>
              <a:ln w="22225">
                <a:solidFill>
                  <a:srgbClr val="501D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6" name="모서리가 둥근 직사각형 5"/>
              <p:cNvSpPr/>
              <p:nvPr/>
            </p:nvSpPr>
            <p:spPr>
              <a:xfrm flipH="1">
                <a:off x="1060186" y="224036"/>
                <a:ext cx="10690002" cy="6383287"/>
              </a:xfrm>
              <a:prstGeom prst="roundRect">
                <a:avLst>
                  <a:gd name="adj" fmla="val 4554"/>
                </a:avLst>
              </a:prstGeom>
              <a:solidFill>
                <a:srgbClr val="D1C0A1"/>
              </a:solidFill>
              <a:ln w="22225">
                <a:solidFill>
                  <a:srgbClr val="501D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2" name="양쪽 모서리가 둥근 사각형 1"/>
              <p:cNvSpPr/>
              <p:nvPr/>
            </p:nvSpPr>
            <p:spPr>
              <a:xfrm rot="5400000">
                <a:off x="5816554" y="779909"/>
                <a:ext cx="6327116" cy="5181765"/>
              </a:xfrm>
              <a:prstGeom prst="round2SameRect">
                <a:avLst>
                  <a:gd name="adj1" fmla="val 4994"/>
                  <a:gd name="adj2" fmla="val 0"/>
                </a:avLst>
              </a:prstGeom>
              <a:solidFill>
                <a:srgbClr val="F1E6D0"/>
              </a:solidFill>
              <a:ln w="22225">
                <a:solidFill>
                  <a:srgbClr val="501D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5" name="양쪽 모서리가 둥근 사각형 4"/>
              <p:cNvSpPr/>
              <p:nvPr/>
            </p:nvSpPr>
            <p:spPr>
              <a:xfrm rot="16200000" flipH="1">
                <a:off x="702372" y="847494"/>
                <a:ext cx="6327116" cy="5046597"/>
              </a:xfrm>
              <a:prstGeom prst="round2SameRect">
                <a:avLst>
                  <a:gd name="adj1" fmla="val 6042"/>
                  <a:gd name="adj2" fmla="val 0"/>
                </a:avLst>
              </a:prstGeom>
              <a:gradFill flip="none" rotWithShape="1">
                <a:gsLst>
                  <a:gs pos="65000">
                    <a:srgbClr val="F1E6D0"/>
                  </a:gs>
                  <a:gs pos="88000">
                    <a:srgbClr val="F1E6D0">
                      <a:lumMod val="98000"/>
                    </a:srgbClr>
                  </a:gs>
                </a:gsLst>
                <a:lin ang="5400000" scaled="0"/>
                <a:tileRect/>
              </a:gradFill>
              <a:ln w="22225">
                <a:solidFill>
                  <a:srgbClr val="501D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cxnSp>
            <p:nvCxnSpPr>
              <p:cNvPr id="8" name="직선 연결선 7"/>
              <p:cNvCxnSpPr/>
              <p:nvPr/>
            </p:nvCxnSpPr>
            <p:spPr>
              <a:xfrm>
                <a:off x="1139140" y="1127683"/>
                <a:ext cx="13747" cy="1768411"/>
              </a:xfrm>
              <a:prstGeom prst="line">
                <a:avLst/>
              </a:prstGeom>
              <a:ln w="19050">
                <a:solidFill>
                  <a:srgbClr val="501D02"/>
                </a:solidFill>
              </a:ln>
            </p:spPr>
            <p:style>
              <a:lnRef idx="1">
                <a:schemeClr val="accent1"/>
              </a:lnRef>
              <a:fillRef idx="0">
                <a:schemeClr val="accent1"/>
              </a:fillRef>
              <a:effectRef idx="0">
                <a:schemeClr val="accent1"/>
              </a:effectRef>
              <a:fontRef idx="minor">
                <a:schemeClr val="tx1"/>
              </a:fontRef>
            </p:style>
          </p:cxnSp>
          <p:cxnSp>
            <p:nvCxnSpPr>
              <p:cNvPr id="9" name="직선 연결선 8"/>
              <p:cNvCxnSpPr/>
              <p:nvPr/>
            </p:nvCxnSpPr>
            <p:spPr>
              <a:xfrm>
                <a:off x="1259435" y="1364247"/>
                <a:ext cx="13747" cy="1768411"/>
              </a:xfrm>
              <a:prstGeom prst="line">
                <a:avLst/>
              </a:prstGeom>
              <a:ln w="19050">
                <a:solidFill>
                  <a:srgbClr val="501D02"/>
                </a:solidFill>
              </a:ln>
            </p:spPr>
            <p:style>
              <a:lnRef idx="1">
                <a:schemeClr val="accent1"/>
              </a:lnRef>
              <a:fillRef idx="0">
                <a:schemeClr val="accent1"/>
              </a:fillRef>
              <a:effectRef idx="0">
                <a:schemeClr val="accent1"/>
              </a:effectRef>
              <a:fontRef idx="minor">
                <a:schemeClr val="tx1"/>
              </a:fontRef>
            </p:style>
          </p:cxnSp>
          <p:cxnSp>
            <p:nvCxnSpPr>
              <p:cNvPr id="10" name="직선 연결선 9"/>
              <p:cNvCxnSpPr/>
              <p:nvPr/>
            </p:nvCxnSpPr>
            <p:spPr>
              <a:xfrm>
                <a:off x="1203497" y="1602379"/>
                <a:ext cx="13747" cy="1768411"/>
              </a:xfrm>
              <a:prstGeom prst="line">
                <a:avLst/>
              </a:prstGeom>
              <a:ln w="19050">
                <a:solidFill>
                  <a:srgbClr val="501D02"/>
                </a:solidFill>
              </a:ln>
            </p:spPr>
            <p:style>
              <a:lnRef idx="1">
                <a:schemeClr val="accent1"/>
              </a:lnRef>
              <a:fillRef idx="0">
                <a:schemeClr val="accent1"/>
              </a:fillRef>
              <a:effectRef idx="0">
                <a:schemeClr val="accent1"/>
              </a:effectRef>
              <a:fontRef idx="minor">
                <a:schemeClr val="tx1"/>
              </a:fontRef>
            </p:style>
          </p:cxnSp>
          <p:cxnSp>
            <p:nvCxnSpPr>
              <p:cNvPr id="11" name="직선 연결선 10"/>
              <p:cNvCxnSpPr/>
              <p:nvPr/>
            </p:nvCxnSpPr>
            <p:spPr>
              <a:xfrm>
                <a:off x="1117537" y="4368481"/>
                <a:ext cx="13747" cy="619274"/>
              </a:xfrm>
              <a:prstGeom prst="line">
                <a:avLst/>
              </a:prstGeom>
              <a:ln w="19050">
                <a:solidFill>
                  <a:srgbClr val="501D02"/>
                </a:solidFill>
              </a:ln>
            </p:spPr>
            <p:style>
              <a:lnRef idx="1">
                <a:schemeClr val="accent1"/>
              </a:lnRef>
              <a:fillRef idx="0">
                <a:schemeClr val="accent1"/>
              </a:fillRef>
              <a:effectRef idx="0">
                <a:schemeClr val="accent1"/>
              </a:effectRef>
              <a:fontRef idx="minor">
                <a:schemeClr val="tx1"/>
              </a:fontRef>
            </p:style>
          </p:cxnSp>
          <p:cxnSp>
            <p:nvCxnSpPr>
              <p:cNvPr id="12" name="직선 연결선 11"/>
              <p:cNvCxnSpPr/>
              <p:nvPr/>
            </p:nvCxnSpPr>
            <p:spPr>
              <a:xfrm>
                <a:off x="1245197" y="4272869"/>
                <a:ext cx="13747" cy="333455"/>
              </a:xfrm>
              <a:prstGeom prst="line">
                <a:avLst/>
              </a:prstGeom>
              <a:ln w="19050">
                <a:solidFill>
                  <a:srgbClr val="501D02"/>
                </a:solidFill>
              </a:ln>
            </p:spPr>
            <p:style>
              <a:lnRef idx="1">
                <a:schemeClr val="accent1"/>
              </a:lnRef>
              <a:fillRef idx="0">
                <a:schemeClr val="accent1"/>
              </a:fillRef>
              <a:effectRef idx="0">
                <a:schemeClr val="accent1"/>
              </a:effectRef>
              <a:fontRef idx="minor">
                <a:schemeClr val="tx1"/>
              </a:fontRef>
            </p:style>
          </p:cxnSp>
          <p:cxnSp>
            <p:nvCxnSpPr>
              <p:cNvPr id="13" name="직선 연결선 12"/>
              <p:cNvCxnSpPr/>
              <p:nvPr/>
            </p:nvCxnSpPr>
            <p:spPr>
              <a:xfrm>
                <a:off x="1196625" y="4225590"/>
                <a:ext cx="13747" cy="619274"/>
              </a:xfrm>
              <a:prstGeom prst="line">
                <a:avLst/>
              </a:prstGeom>
              <a:ln w="19050">
                <a:solidFill>
                  <a:srgbClr val="501D02"/>
                </a:solidFill>
              </a:ln>
            </p:spPr>
            <p:style>
              <a:lnRef idx="1">
                <a:schemeClr val="accent1"/>
              </a:lnRef>
              <a:fillRef idx="0">
                <a:schemeClr val="accent1"/>
              </a:fillRef>
              <a:effectRef idx="0">
                <a:schemeClr val="accent1"/>
              </a:effectRef>
              <a:fontRef idx="minor">
                <a:schemeClr val="tx1"/>
              </a:fontRef>
            </p:style>
          </p:cxnSp>
        </p:grpSp>
        <p:cxnSp>
          <p:nvCxnSpPr>
            <p:cNvPr id="17" name="직선 연결선 16"/>
            <p:cNvCxnSpPr/>
            <p:nvPr/>
          </p:nvCxnSpPr>
          <p:spPr>
            <a:xfrm>
              <a:off x="11632483" y="1403882"/>
              <a:ext cx="0" cy="1492211"/>
            </a:xfrm>
            <a:prstGeom prst="line">
              <a:avLst/>
            </a:prstGeom>
            <a:ln w="12700">
              <a:solidFill>
                <a:srgbClr val="501D02"/>
              </a:solidFill>
            </a:ln>
          </p:spPr>
          <p:style>
            <a:lnRef idx="1">
              <a:schemeClr val="accent1"/>
            </a:lnRef>
            <a:fillRef idx="0">
              <a:schemeClr val="accent1"/>
            </a:fillRef>
            <a:effectRef idx="0">
              <a:schemeClr val="accent1"/>
            </a:effectRef>
            <a:fontRef idx="minor">
              <a:schemeClr val="tx1"/>
            </a:fontRef>
          </p:style>
        </p:cxnSp>
        <p:cxnSp>
          <p:nvCxnSpPr>
            <p:cNvPr id="20" name="직선 연결선 19"/>
            <p:cNvCxnSpPr/>
            <p:nvPr/>
          </p:nvCxnSpPr>
          <p:spPr>
            <a:xfrm>
              <a:off x="11667862" y="1948991"/>
              <a:ext cx="0" cy="1492211"/>
            </a:xfrm>
            <a:prstGeom prst="line">
              <a:avLst/>
            </a:prstGeom>
            <a:ln w="12700">
              <a:solidFill>
                <a:srgbClr val="501D02"/>
              </a:solidFill>
            </a:ln>
          </p:spPr>
          <p:style>
            <a:lnRef idx="1">
              <a:schemeClr val="accent1"/>
            </a:lnRef>
            <a:fillRef idx="0">
              <a:schemeClr val="accent1"/>
            </a:fillRef>
            <a:effectRef idx="0">
              <a:schemeClr val="accent1"/>
            </a:effectRef>
            <a:fontRef idx="minor">
              <a:schemeClr val="tx1"/>
            </a:fontRef>
          </p:style>
        </p:cxnSp>
      </p:grpSp>
      <p:sp>
        <p:nvSpPr>
          <p:cNvPr id="49" name="모서리가 둥근 직사각형 48"/>
          <p:cNvSpPr/>
          <p:nvPr/>
        </p:nvSpPr>
        <p:spPr>
          <a:xfrm>
            <a:off x="7388071" y="5027972"/>
            <a:ext cx="2763402" cy="22597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108000" bIns="0" rtlCol="0" anchor="ctr"/>
          <a:lstStyle/>
          <a:p>
            <a:pPr algn="r"/>
            <a:endParaRPr lang="ko-KR" altLang="en-US" sz="1050" b="1" dirty="0">
              <a:solidFill>
                <a:prstClr val="black">
                  <a:lumMod val="65000"/>
                  <a:lumOff val="35000"/>
                </a:prstClr>
              </a:solidFill>
            </a:endParaRPr>
          </a:p>
        </p:txBody>
      </p:sp>
      <p:sp>
        <p:nvSpPr>
          <p:cNvPr id="50" name="모서리가 둥근 직사각형 49"/>
          <p:cNvSpPr/>
          <p:nvPr/>
        </p:nvSpPr>
        <p:spPr>
          <a:xfrm>
            <a:off x="7388070" y="5027972"/>
            <a:ext cx="2763403" cy="225970"/>
          </a:xfrm>
          <a:prstGeom prst="roundRect">
            <a:avLst>
              <a:gd name="adj" fmla="val 50000"/>
            </a:avLst>
          </a:prstGeom>
          <a:solidFill>
            <a:srgbClr val="785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solidFill>
                <a:prstClr val="white"/>
              </a:solidFill>
            </a:endParaRPr>
          </a:p>
        </p:txBody>
      </p:sp>
      <p:sp>
        <p:nvSpPr>
          <p:cNvPr id="52" name="모서리가 둥근 직사각형 51"/>
          <p:cNvSpPr/>
          <p:nvPr/>
        </p:nvSpPr>
        <p:spPr>
          <a:xfrm>
            <a:off x="7388071" y="5399567"/>
            <a:ext cx="2763402" cy="22597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108000" bIns="0" rtlCol="0" anchor="ctr"/>
          <a:lstStyle/>
          <a:p>
            <a:pPr algn="r"/>
            <a:endParaRPr lang="ko-KR" altLang="en-US" sz="1050" b="1" dirty="0">
              <a:solidFill>
                <a:prstClr val="black">
                  <a:lumMod val="65000"/>
                  <a:lumOff val="35000"/>
                </a:prstClr>
              </a:solidFill>
            </a:endParaRPr>
          </a:p>
        </p:txBody>
      </p:sp>
      <p:sp>
        <p:nvSpPr>
          <p:cNvPr id="53" name="모서리가 둥근 직사각형 52"/>
          <p:cNvSpPr/>
          <p:nvPr/>
        </p:nvSpPr>
        <p:spPr>
          <a:xfrm>
            <a:off x="7388069" y="5399567"/>
            <a:ext cx="2763403" cy="225970"/>
          </a:xfrm>
          <a:prstGeom prst="roundRect">
            <a:avLst>
              <a:gd name="adj" fmla="val 50000"/>
            </a:avLst>
          </a:prstGeom>
          <a:solidFill>
            <a:srgbClr val="785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solidFill>
                <a:prstClr val="white"/>
              </a:solidFill>
            </a:endParaRPr>
          </a:p>
        </p:txBody>
      </p:sp>
      <p:sp>
        <p:nvSpPr>
          <p:cNvPr id="55" name="모서리가 둥근 직사각형 54"/>
          <p:cNvSpPr/>
          <p:nvPr/>
        </p:nvSpPr>
        <p:spPr>
          <a:xfrm>
            <a:off x="7388071" y="5771161"/>
            <a:ext cx="2763402" cy="22597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108000" bIns="0" rtlCol="0" anchor="ctr"/>
          <a:lstStyle/>
          <a:p>
            <a:pPr algn="r"/>
            <a:endParaRPr lang="ko-KR" altLang="en-US" sz="1050" b="1" dirty="0">
              <a:solidFill>
                <a:prstClr val="black">
                  <a:lumMod val="65000"/>
                  <a:lumOff val="35000"/>
                </a:prstClr>
              </a:solidFill>
            </a:endParaRPr>
          </a:p>
        </p:txBody>
      </p:sp>
      <p:sp>
        <p:nvSpPr>
          <p:cNvPr id="56" name="모서리가 둥근 직사각형 55"/>
          <p:cNvSpPr/>
          <p:nvPr/>
        </p:nvSpPr>
        <p:spPr>
          <a:xfrm>
            <a:off x="7388070" y="5771161"/>
            <a:ext cx="1311106" cy="225970"/>
          </a:xfrm>
          <a:prstGeom prst="roundRect">
            <a:avLst>
              <a:gd name="adj" fmla="val 50000"/>
            </a:avLst>
          </a:prstGeom>
          <a:solidFill>
            <a:srgbClr val="785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solidFill>
                <a:prstClr val="white"/>
              </a:solidFill>
            </a:endParaRPr>
          </a:p>
        </p:txBody>
      </p:sp>
      <p:sp>
        <p:nvSpPr>
          <p:cNvPr id="59" name="직사각형 58"/>
          <p:cNvSpPr/>
          <p:nvPr/>
        </p:nvSpPr>
        <p:spPr>
          <a:xfrm>
            <a:off x="138897" y="228646"/>
            <a:ext cx="2844588" cy="1569660"/>
          </a:xfrm>
          <a:prstGeom prst="rect">
            <a:avLst/>
          </a:prstGeom>
        </p:spPr>
        <p:txBody>
          <a:bodyPr wrap="square">
            <a:spAutoFit/>
          </a:bodyPr>
          <a:lstStyle/>
          <a:p>
            <a:pPr>
              <a:lnSpc>
                <a:spcPct val="150000"/>
              </a:lnSpc>
            </a:pPr>
            <a:r>
              <a:rPr lang="ko-KR" altLang="en-US" sz="3600" b="1" dirty="0" smtClean="0">
                <a:solidFill>
                  <a:prstClr val="white"/>
                </a:solidFill>
              </a:rPr>
              <a:t>발제 </a:t>
            </a:r>
            <a:r>
              <a:rPr lang="en-US" altLang="ko-KR" sz="3600" b="1" dirty="0" smtClean="0">
                <a:solidFill>
                  <a:prstClr val="white"/>
                </a:solidFill>
              </a:rPr>
              <a:t>1-2.</a:t>
            </a:r>
            <a:r>
              <a:rPr lang="ko-KR" altLang="en-US" sz="3600" b="1" dirty="0" smtClean="0">
                <a:solidFill>
                  <a:prstClr val="white"/>
                </a:solidFill>
              </a:rPr>
              <a:t> </a:t>
            </a:r>
            <a:endParaRPr lang="en-US" altLang="ko-KR" sz="3600" b="1" dirty="0" smtClean="0">
              <a:solidFill>
                <a:prstClr val="white"/>
              </a:solidFill>
            </a:endParaRPr>
          </a:p>
          <a:p>
            <a:pPr>
              <a:lnSpc>
                <a:spcPct val="150000"/>
              </a:lnSpc>
            </a:pPr>
            <a:endParaRPr lang="en-US" altLang="ko-KR" sz="2800" b="1" dirty="0">
              <a:solidFill>
                <a:prstClr val="white"/>
              </a:solidFill>
            </a:endParaRPr>
          </a:p>
        </p:txBody>
      </p:sp>
      <p:sp>
        <p:nvSpPr>
          <p:cNvPr id="60" name="제목 1">
            <a:extLst>
              <a:ext uri="{FF2B5EF4-FFF2-40B4-BE49-F238E27FC236}">
                <a16:creationId xmlns:a16="http://schemas.microsoft.com/office/drawing/2014/main" xmlns="" id="{136876DE-4FD1-4AC9-81BF-EAC92A58681E}"/>
              </a:ext>
            </a:extLst>
          </p:cNvPr>
          <p:cNvSpPr>
            <a:spLocks noGrp="1"/>
          </p:cNvSpPr>
          <p:nvPr>
            <p:ph type="title"/>
          </p:nvPr>
        </p:nvSpPr>
        <p:spPr>
          <a:xfrm>
            <a:off x="2719525" y="199021"/>
            <a:ext cx="4376052" cy="5960962"/>
          </a:xfrm>
        </p:spPr>
        <p:txBody>
          <a:bodyPr>
            <a:noAutofit/>
          </a:bodyPr>
          <a:lstStyle/>
          <a:p>
            <a:pPr>
              <a:lnSpc>
                <a:spcPct val="150000"/>
              </a:lnSpc>
            </a:pPr>
            <a:r>
              <a:rPr lang="en-US" altLang="ko-KR" sz="2400" b="1" dirty="0" smtClean="0">
                <a:latin typeface="나눔고딕OTF ExtraBold" pitchFamily="34" charset="-127"/>
                <a:ea typeface="나눔고딕OTF ExtraBold" pitchFamily="34" charset="-127"/>
              </a:rPr>
              <a:t>p.182</a:t>
            </a:r>
            <a:r>
              <a:rPr lang="en-US" altLang="ko-KR" sz="1800" dirty="0">
                <a:latin typeface="나눔바른고딕" panose="020B0603020101020101" pitchFamily="50" charset="-127"/>
                <a:ea typeface="나눔바른고딕" panose="020B0603020101020101" pitchFamily="50" charset="-127"/>
              </a:rPr>
              <a:t/>
            </a:r>
            <a:br>
              <a:rPr lang="en-US" altLang="ko-KR" sz="1800" dirty="0">
                <a:latin typeface="나눔바른고딕" panose="020B0603020101020101" pitchFamily="50" charset="-127"/>
                <a:ea typeface="나눔바른고딕" panose="020B0603020101020101" pitchFamily="50" charset="-127"/>
              </a:rPr>
            </a:br>
            <a:r>
              <a:rPr lang="ko-KR" altLang="en-US" sz="2000" spc="-150" dirty="0" err="1" smtClean="0">
                <a:latin typeface="나눔고딕OTF ExtraBold" pitchFamily="34" charset="-127"/>
                <a:ea typeface="나눔고딕OTF ExtraBold" pitchFamily="34" charset="-127"/>
              </a:rPr>
              <a:t>딜런에게도</a:t>
            </a:r>
            <a:r>
              <a:rPr lang="ko-KR" altLang="en-US" sz="2000" spc="-150" dirty="0" smtClean="0">
                <a:latin typeface="나눔고딕OTF ExtraBold" pitchFamily="34" charset="-127"/>
                <a:ea typeface="나눔고딕OTF ExtraBold" pitchFamily="34" charset="-127"/>
              </a:rPr>
              <a:t> </a:t>
            </a:r>
            <a:r>
              <a:rPr lang="ko-KR" altLang="en-US" sz="2000" spc="-150" dirty="0">
                <a:latin typeface="나눔고딕OTF ExtraBold" pitchFamily="34" charset="-127"/>
                <a:ea typeface="나눔고딕OTF ExtraBold" pitchFamily="34" charset="-127"/>
              </a:rPr>
              <a:t>이런 일이 있었어야 해요</a:t>
            </a:r>
            <a:r>
              <a:rPr lang="en-US" altLang="ko-KR" sz="2000" spc="-150" dirty="0">
                <a:latin typeface="나눔고딕OTF ExtraBold" pitchFamily="34" charset="-127"/>
                <a:ea typeface="나눔고딕OTF ExtraBold" pitchFamily="34" charset="-127"/>
              </a:rPr>
              <a:t>. </a:t>
            </a:r>
            <a:r>
              <a:rPr lang="ko-KR" altLang="en-US" sz="2000" spc="-150" dirty="0">
                <a:latin typeface="나눔고딕OTF ExtraBold" pitchFamily="34" charset="-127"/>
                <a:ea typeface="나눔고딕OTF ExtraBold" pitchFamily="34" charset="-127"/>
              </a:rPr>
              <a:t>친구나 동지가 옆에 있어 줘야 했는데</a:t>
            </a:r>
            <a:r>
              <a:rPr lang="en-US" altLang="ko-KR" sz="2000" spc="-150" dirty="0">
                <a:latin typeface="나눔고딕OTF ExtraBold" pitchFamily="34" charset="-127"/>
                <a:ea typeface="나눔고딕OTF ExtraBold" pitchFamily="34" charset="-127"/>
              </a:rPr>
              <a:t>, </a:t>
            </a:r>
            <a:r>
              <a:rPr lang="ko-KR" altLang="en-US" sz="2000" spc="-150" dirty="0">
                <a:latin typeface="나눔고딕OTF ExtraBold" pitchFamily="34" charset="-127"/>
                <a:ea typeface="나눔고딕OTF ExtraBold" pitchFamily="34" charset="-127"/>
              </a:rPr>
              <a:t>분노와 우울을 </a:t>
            </a:r>
            <a:r>
              <a:rPr lang="ko-KR" altLang="en-US" sz="2000" spc="-150" dirty="0" smtClean="0">
                <a:latin typeface="나눔고딕OTF ExtraBold" pitchFamily="34" charset="-127"/>
                <a:ea typeface="나눔고딕OTF ExtraBold" pitchFamily="34" charset="-127"/>
              </a:rPr>
              <a:t>부추기는 </a:t>
            </a:r>
            <a:r>
              <a:rPr lang="ko-KR" altLang="en-US" sz="2000" spc="-150" dirty="0">
                <a:latin typeface="나눔고딕OTF ExtraBold" pitchFamily="34" charset="-127"/>
                <a:ea typeface="나눔고딕OTF ExtraBold" pitchFamily="34" charset="-127"/>
              </a:rPr>
              <a:t>게 아니라 </a:t>
            </a:r>
            <a:r>
              <a:rPr lang="ko-KR" altLang="en-US" sz="2000" spc="-150" dirty="0" smtClean="0">
                <a:latin typeface="나눔고딕OTF ExtraBold" pitchFamily="34" charset="-127"/>
                <a:ea typeface="나눔고딕OTF ExtraBold" pitchFamily="34" charset="-127"/>
              </a:rPr>
              <a:t>달래줄 친구요</a:t>
            </a:r>
            <a:r>
              <a:rPr lang="en-US" altLang="ko-KR" sz="2000" spc="-150" dirty="0">
                <a:latin typeface="나눔고딕OTF ExtraBold" pitchFamily="34" charset="-127"/>
                <a:ea typeface="나눔고딕OTF ExtraBold" pitchFamily="34" charset="-127"/>
              </a:rPr>
              <a:t>. </a:t>
            </a:r>
            <a:r>
              <a:rPr lang="ko-KR" altLang="en-US" sz="2000" spc="-150" dirty="0">
                <a:latin typeface="나눔고딕OTF ExtraBold" pitchFamily="34" charset="-127"/>
                <a:ea typeface="나눔고딕OTF ExtraBold" pitchFamily="34" charset="-127"/>
              </a:rPr>
              <a:t>이건 아셔야 해요</a:t>
            </a:r>
            <a:r>
              <a:rPr lang="en-US" altLang="ko-KR" sz="2000" spc="-150" dirty="0" smtClean="0">
                <a:latin typeface="나눔고딕OTF ExtraBold" pitchFamily="34" charset="-127"/>
                <a:ea typeface="나눔고딕OTF ExtraBold" pitchFamily="34" charset="-127"/>
              </a:rPr>
              <a:t>.</a:t>
            </a:r>
            <a:r>
              <a:rPr lang="en-US" altLang="ko-KR" sz="1800" spc="-150" dirty="0" smtClean="0">
                <a:latin typeface="나눔고딕OTF ExtraBold" pitchFamily="34" charset="-127"/>
                <a:ea typeface="나눔고딕OTF ExtraBold" pitchFamily="34" charset="-127"/>
              </a:rPr>
              <a:t/>
            </a:r>
            <a:br>
              <a:rPr lang="en-US" altLang="ko-KR" sz="1800" spc="-150" dirty="0" smtClean="0">
                <a:latin typeface="나눔고딕OTF ExtraBold" pitchFamily="34" charset="-127"/>
                <a:ea typeface="나눔고딕OTF ExtraBold" pitchFamily="34" charset="-127"/>
              </a:rPr>
            </a:br>
            <a:r>
              <a:rPr lang="en-US" altLang="ko-KR" sz="1800" dirty="0" smtClean="0">
                <a:latin typeface="나눔고딕OTF ExtraBold" pitchFamily="34" charset="-127"/>
                <a:ea typeface="나눔고딕OTF ExtraBold" pitchFamily="34" charset="-127"/>
              </a:rPr>
              <a:t/>
            </a:r>
            <a:br>
              <a:rPr lang="en-US" altLang="ko-KR" sz="1800" dirty="0" smtClean="0">
                <a:latin typeface="나눔고딕OTF ExtraBold" pitchFamily="34" charset="-127"/>
                <a:ea typeface="나눔고딕OTF ExtraBold" pitchFamily="34" charset="-127"/>
              </a:rPr>
            </a:br>
            <a:r>
              <a:rPr lang="ko-KR" altLang="en-US" sz="2400" b="1" u="sng" dirty="0" smtClean="0">
                <a:solidFill>
                  <a:srgbClr val="002060"/>
                </a:solidFill>
                <a:latin typeface="나눔고딕OTF ExtraBold" pitchFamily="34" charset="-127"/>
                <a:ea typeface="나눔고딕OTF ExtraBold" pitchFamily="34" charset="-127"/>
              </a:rPr>
              <a:t>부모님은 </a:t>
            </a:r>
            <a:r>
              <a:rPr lang="ko-KR" altLang="en-US" sz="2400" b="1" u="sng" dirty="0">
                <a:solidFill>
                  <a:srgbClr val="002060"/>
                </a:solidFill>
                <a:latin typeface="나눔고딕OTF ExtraBold" pitchFamily="34" charset="-127"/>
                <a:ea typeface="나눔고딕OTF ExtraBold" pitchFamily="34" charset="-127"/>
              </a:rPr>
              <a:t>그 친구가 되어줄 수 없다는 </a:t>
            </a:r>
            <a:r>
              <a:rPr lang="ko-KR" altLang="en-US" sz="2400" b="1" u="sng" dirty="0" smtClean="0">
                <a:solidFill>
                  <a:srgbClr val="002060"/>
                </a:solidFill>
                <a:latin typeface="나눔고딕OTF ExtraBold" pitchFamily="34" charset="-127"/>
                <a:ea typeface="나눔고딕OTF ExtraBold" pitchFamily="34" charset="-127"/>
              </a:rPr>
              <a:t>걸요</a:t>
            </a:r>
            <a:r>
              <a:rPr lang="en-US" altLang="ko-KR" sz="2400" b="1" u="sng" dirty="0" smtClean="0">
                <a:solidFill>
                  <a:srgbClr val="002060"/>
                </a:solidFill>
                <a:latin typeface="나눔고딕OTF ExtraBold" pitchFamily="34" charset="-127"/>
                <a:ea typeface="나눔고딕OTF ExtraBold" pitchFamily="34" charset="-127"/>
              </a:rPr>
              <a:t>.</a:t>
            </a:r>
            <a:r>
              <a:rPr lang="en-US" altLang="ko-KR" sz="2000" b="1" dirty="0">
                <a:latin typeface="나눔고딕OTF ExtraBold" pitchFamily="34" charset="-127"/>
                <a:ea typeface="나눔고딕OTF ExtraBold" pitchFamily="34" charset="-127"/>
              </a:rPr>
              <a:t/>
            </a:r>
            <a:br>
              <a:rPr lang="en-US" altLang="ko-KR" sz="2000" b="1" dirty="0">
                <a:latin typeface="나눔고딕OTF ExtraBold" pitchFamily="34" charset="-127"/>
                <a:ea typeface="나눔고딕OTF ExtraBold" pitchFamily="34" charset="-127"/>
              </a:rPr>
            </a:br>
            <a:r>
              <a:rPr lang="en-US" altLang="ko-KR" sz="1800" b="1" dirty="0" smtClean="0">
                <a:latin typeface="나눔고딕OTF ExtraBold" pitchFamily="34" charset="-127"/>
                <a:ea typeface="나눔고딕OTF ExtraBold" pitchFamily="34" charset="-127"/>
              </a:rPr>
              <a:t/>
            </a:r>
            <a:br>
              <a:rPr lang="en-US" altLang="ko-KR" sz="1800" b="1" dirty="0" smtClean="0">
                <a:latin typeface="나눔고딕OTF ExtraBold" pitchFamily="34" charset="-127"/>
                <a:ea typeface="나눔고딕OTF ExtraBold" pitchFamily="34" charset="-127"/>
              </a:rPr>
            </a:br>
            <a:r>
              <a:rPr lang="ko-KR" altLang="en-US" sz="2000" b="1" spc="-150" dirty="0" smtClean="0">
                <a:latin typeface="나눔고딕OTF ExtraBold" pitchFamily="34" charset="-127"/>
                <a:ea typeface="나눔고딕OTF ExtraBold" pitchFamily="34" charset="-127"/>
              </a:rPr>
              <a:t>형 </a:t>
            </a:r>
            <a:r>
              <a:rPr lang="ko-KR" altLang="en-US" sz="2000" b="1" spc="-150" dirty="0" err="1">
                <a:latin typeface="나눔고딕OTF ExtraBold" pitchFamily="34" charset="-127"/>
                <a:ea typeface="나눔고딕OTF ExtraBold" pitchFamily="34" charset="-127"/>
              </a:rPr>
              <a:t>바이런도</a:t>
            </a:r>
            <a:r>
              <a:rPr lang="ko-KR" altLang="en-US" sz="2000" b="1" spc="-150" dirty="0">
                <a:latin typeface="나눔고딕OTF ExtraBold" pitchFamily="34" charset="-127"/>
                <a:ea typeface="나눔고딕OTF ExtraBold" pitchFamily="34" charset="-127"/>
              </a:rPr>
              <a:t> 마찬가지고요</a:t>
            </a:r>
            <a:r>
              <a:rPr lang="en-US" altLang="ko-KR" sz="2000" b="1" spc="-150" dirty="0">
                <a:latin typeface="나눔고딕OTF ExtraBold" pitchFamily="34" charset="-127"/>
                <a:ea typeface="나눔고딕OTF ExtraBold" pitchFamily="34" charset="-127"/>
              </a:rPr>
              <a:t>. </a:t>
            </a:r>
            <a:br>
              <a:rPr lang="en-US" altLang="ko-KR" sz="2000" b="1" spc="-150" dirty="0">
                <a:latin typeface="나눔고딕OTF ExtraBold" pitchFamily="34" charset="-127"/>
                <a:ea typeface="나눔고딕OTF ExtraBold" pitchFamily="34" charset="-127"/>
              </a:rPr>
            </a:br>
            <a:r>
              <a:rPr lang="ko-KR" altLang="en-US" sz="2000" spc="-150" dirty="0">
                <a:latin typeface="나눔고딕OTF ExtraBold" pitchFamily="34" charset="-127"/>
                <a:ea typeface="나눔고딕OTF ExtraBold" pitchFamily="34" charset="-127"/>
              </a:rPr>
              <a:t>성장과 분리 과정에 있기 때문에 감추어 왔던 고통스러운 문제를 부모나 형제자매에게 털어놓기는 극히 힘듭니다</a:t>
            </a:r>
            <a:r>
              <a:rPr lang="en-US" altLang="ko-KR" sz="2000" spc="-150" dirty="0" smtClean="0">
                <a:latin typeface="나눔바른고딕" panose="020B0603020101020101" pitchFamily="50" charset="-127"/>
                <a:ea typeface="나눔바른고딕" panose="020B0603020101020101" pitchFamily="50" charset="-127"/>
              </a:rPr>
              <a:t>.</a:t>
            </a:r>
            <a:endParaRPr lang="ko-KR" altLang="en-US" sz="2000" b="1" u="sng" spc="-150" dirty="0">
              <a:latin typeface="나눔고딕OTF ExtraBold" pitchFamily="34" charset="-127"/>
              <a:ea typeface="나눔고딕OTF ExtraBold" pitchFamily="34" charset="-127"/>
            </a:endParaRPr>
          </a:p>
        </p:txBody>
      </p:sp>
      <p:sp>
        <p:nvSpPr>
          <p:cNvPr id="14" name="직사각형 13"/>
          <p:cNvSpPr/>
          <p:nvPr/>
        </p:nvSpPr>
        <p:spPr>
          <a:xfrm>
            <a:off x="7235602" y="1642752"/>
            <a:ext cx="4300351" cy="3354765"/>
          </a:xfrm>
          <a:prstGeom prst="rect">
            <a:avLst/>
          </a:prstGeom>
        </p:spPr>
        <p:txBody>
          <a:bodyPr wrap="square">
            <a:spAutoFit/>
          </a:bodyPr>
          <a:lstStyle/>
          <a:p>
            <a:r>
              <a:rPr lang="en-US" altLang="ko-KR" sz="3600" b="1" spc="300" dirty="0" smtClean="0">
                <a:latin typeface="나눔고딕OTF ExtraBold" pitchFamily="34" charset="-127"/>
                <a:ea typeface="나눔고딕OTF ExtraBold" pitchFamily="34" charset="-127"/>
              </a:rPr>
              <a:t>“</a:t>
            </a:r>
            <a:r>
              <a:rPr lang="ko-KR" altLang="en-US" sz="3600" b="1" spc="300" dirty="0">
                <a:latin typeface="나눔고딕OTF ExtraBold" pitchFamily="34" charset="-127"/>
                <a:ea typeface="나눔고딕OTF ExtraBold" pitchFamily="34" charset="-127"/>
              </a:rPr>
              <a:t>우리는 </a:t>
            </a:r>
            <a:r>
              <a:rPr lang="ko-KR" altLang="en-US" sz="3600" b="1" spc="300" dirty="0" smtClean="0">
                <a:solidFill>
                  <a:srgbClr val="00B0F0"/>
                </a:solidFill>
                <a:latin typeface="나눔고딕OTF ExtraBold" pitchFamily="34" charset="-127"/>
                <a:ea typeface="나눔고딕OTF ExtraBold" pitchFamily="34" charset="-127"/>
              </a:rPr>
              <a:t>청소년기 시절</a:t>
            </a:r>
            <a:r>
              <a:rPr lang="ko-KR" altLang="en-US" sz="3600" b="1" spc="300" dirty="0" smtClean="0">
                <a:latin typeface="나눔고딕OTF ExtraBold" pitchFamily="34" charset="-127"/>
                <a:ea typeface="나눔고딕OTF ExtraBold" pitchFamily="34" charset="-127"/>
              </a:rPr>
              <a:t>에 가족과 함께 </a:t>
            </a:r>
            <a:r>
              <a:rPr lang="ko-KR" altLang="en-US" sz="3600" b="1" spc="300" dirty="0" smtClean="0">
                <a:solidFill>
                  <a:srgbClr val="7030A0"/>
                </a:solidFill>
                <a:latin typeface="나눔고딕OTF ExtraBold" pitchFamily="34" charset="-127"/>
                <a:ea typeface="나눔고딕OTF ExtraBold" pitchFamily="34" charset="-127"/>
              </a:rPr>
              <a:t>자신의 </a:t>
            </a:r>
            <a:r>
              <a:rPr lang="ko-KR" altLang="en-US" sz="3600" b="1" spc="300" dirty="0">
                <a:solidFill>
                  <a:srgbClr val="7030A0"/>
                </a:solidFill>
                <a:latin typeface="나눔고딕OTF ExtraBold" pitchFamily="34" charset="-127"/>
                <a:ea typeface="나눔고딕OTF ExtraBold" pitchFamily="34" charset="-127"/>
              </a:rPr>
              <a:t>고민</a:t>
            </a:r>
            <a:r>
              <a:rPr lang="ko-KR" altLang="en-US" sz="3600" b="1" spc="300" dirty="0">
                <a:latin typeface="나눔고딕OTF ExtraBold" pitchFamily="34" charset="-127"/>
                <a:ea typeface="나눔고딕OTF ExtraBold" pitchFamily="34" charset="-127"/>
              </a:rPr>
              <a:t>에 대해 </a:t>
            </a:r>
            <a:r>
              <a:rPr lang="ko-KR" altLang="en-US" sz="3600" b="1" spc="300" dirty="0" smtClean="0">
                <a:latin typeface="나눔고딕OTF ExtraBold" pitchFamily="34" charset="-127"/>
                <a:ea typeface="나눔고딕OTF ExtraBold" pitchFamily="34" charset="-127"/>
              </a:rPr>
              <a:t>깊이 있는 이야기를 나눈 적이 있나요</a:t>
            </a:r>
            <a:r>
              <a:rPr lang="en-US" altLang="ko-KR" sz="3600" b="1" spc="300" dirty="0" smtClean="0">
                <a:latin typeface="나눔고딕OTF ExtraBold" pitchFamily="34" charset="-127"/>
                <a:ea typeface="나눔고딕OTF ExtraBold" pitchFamily="34" charset="-127"/>
              </a:rPr>
              <a:t>?”</a:t>
            </a:r>
            <a:endParaRPr lang="ko-KR" altLang="en-US" sz="3600" b="1" spc="300" dirty="0">
              <a:latin typeface="나눔고딕OTF ExtraBold" pitchFamily="34" charset="-127"/>
              <a:ea typeface="나눔고딕OTF ExtraBold" pitchFamily="34" charset="-127"/>
            </a:endParaRPr>
          </a:p>
          <a:p>
            <a:endParaRPr lang="ko-KR" altLang="en-US" sz="3200" b="1" spc="300" dirty="0">
              <a:solidFill>
                <a:srgbClr val="002060"/>
              </a:solidFill>
              <a:latin typeface="나눔고딕OTF ExtraBold" pitchFamily="34" charset="-127"/>
              <a:ea typeface="나눔고딕OTF ExtraBold" pitchFamily="34" charset="-127"/>
            </a:endParaRPr>
          </a:p>
        </p:txBody>
      </p:sp>
    </p:spTree>
    <p:extLst>
      <p:ext uri="{BB962C8B-B14F-4D97-AF65-F5344CB8AC3E}">
        <p14:creationId xmlns:p14="http://schemas.microsoft.com/office/powerpoint/2010/main" val="3546354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iterate type="lt">
                                    <p:tmPct val="10000"/>
                                  </p:iterate>
                                  <p:childTnLst>
                                    <p:set>
                                      <p:cBhvr>
                                        <p:cTn id="6" dur="1" fill="hold">
                                          <p:stCondLst>
                                            <p:cond delay="0"/>
                                          </p:stCondLst>
                                        </p:cTn>
                                        <p:tgtEl>
                                          <p:spTgt spid="60"/>
                                        </p:tgtEl>
                                        <p:attrNameLst>
                                          <p:attrName>style.visibility</p:attrName>
                                        </p:attrNameLst>
                                      </p:cBhvr>
                                      <p:to>
                                        <p:strVal val="visible"/>
                                      </p:to>
                                    </p:set>
                                    <p:animEffect transition="in" filter="wipe(down)">
                                      <p:cBhvr>
                                        <p:cTn id="7" dur="500"/>
                                        <p:tgtEl>
                                          <p:spTgt spid="6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AC8866"/>
        </a:solidFill>
        <a:effectLst/>
      </p:bgPr>
    </p:bg>
    <p:spTree>
      <p:nvGrpSpPr>
        <p:cNvPr id="1" name=""/>
        <p:cNvGrpSpPr/>
        <p:nvPr/>
      </p:nvGrpSpPr>
      <p:grpSpPr>
        <a:xfrm>
          <a:off x="0" y="0"/>
          <a:ext cx="0" cy="0"/>
          <a:chOff x="0" y="0"/>
          <a:chExt cx="0" cy="0"/>
        </a:xfrm>
      </p:grpSpPr>
      <p:grpSp>
        <p:nvGrpSpPr>
          <p:cNvPr id="4" name="그룹 3"/>
          <p:cNvGrpSpPr/>
          <p:nvPr/>
        </p:nvGrpSpPr>
        <p:grpSpPr>
          <a:xfrm>
            <a:off x="2232527" y="199021"/>
            <a:ext cx="9701199" cy="6498771"/>
            <a:chOff x="937549" y="173621"/>
            <a:chExt cx="10907278" cy="6498771"/>
          </a:xfrm>
        </p:grpSpPr>
        <p:grpSp>
          <p:nvGrpSpPr>
            <p:cNvPr id="3" name="그룹 2"/>
            <p:cNvGrpSpPr/>
            <p:nvPr/>
          </p:nvGrpSpPr>
          <p:grpSpPr>
            <a:xfrm>
              <a:off x="937549" y="173621"/>
              <a:ext cx="10907278" cy="6498771"/>
              <a:chOff x="937549" y="173621"/>
              <a:chExt cx="10907278" cy="6498771"/>
            </a:xfrm>
          </p:grpSpPr>
          <p:sp>
            <p:nvSpPr>
              <p:cNvPr id="7" name="모서리가 둥근 직사각형 6"/>
              <p:cNvSpPr/>
              <p:nvPr/>
            </p:nvSpPr>
            <p:spPr>
              <a:xfrm flipH="1">
                <a:off x="937549" y="173621"/>
                <a:ext cx="10907278" cy="6498771"/>
              </a:xfrm>
              <a:prstGeom prst="roundRect">
                <a:avLst>
                  <a:gd name="adj" fmla="val 4554"/>
                </a:avLst>
              </a:prstGeom>
              <a:solidFill>
                <a:srgbClr val="785130"/>
              </a:solidFill>
              <a:ln w="22225">
                <a:solidFill>
                  <a:srgbClr val="501D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6" name="모서리가 둥근 직사각형 5"/>
              <p:cNvSpPr/>
              <p:nvPr/>
            </p:nvSpPr>
            <p:spPr>
              <a:xfrm flipH="1">
                <a:off x="1060186" y="224036"/>
                <a:ext cx="10690002" cy="6383287"/>
              </a:xfrm>
              <a:prstGeom prst="roundRect">
                <a:avLst>
                  <a:gd name="adj" fmla="val 4554"/>
                </a:avLst>
              </a:prstGeom>
              <a:solidFill>
                <a:srgbClr val="D1C0A1"/>
              </a:solidFill>
              <a:ln w="22225">
                <a:solidFill>
                  <a:srgbClr val="501D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2" name="양쪽 모서리가 둥근 사각형 1"/>
              <p:cNvSpPr/>
              <p:nvPr/>
            </p:nvSpPr>
            <p:spPr>
              <a:xfrm rot="5400000">
                <a:off x="5816554" y="779909"/>
                <a:ext cx="6327116" cy="5181765"/>
              </a:xfrm>
              <a:prstGeom prst="round2SameRect">
                <a:avLst>
                  <a:gd name="adj1" fmla="val 4994"/>
                  <a:gd name="adj2" fmla="val 0"/>
                </a:avLst>
              </a:prstGeom>
              <a:solidFill>
                <a:srgbClr val="F1E6D0"/>
              </a:solidFill>
              <a:ln w="22225">
                <a:solidFill>
                  <a:srgbClr val="501D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5" name="양쪽 모서리가 둥근 사각형 4"/>
              <p:cNvSpPr/>
              <p:nvPr/>
            </p:nvSpPr>
            <p:spPr>
              <a:xfrm rot="16200000" flipH="1">
                <a:off x="702372" y="847494"/>
                <a:ext cx="6327116" cy="5046597"/>
              </a:xfrm>
              <a:prstGeom prst="round2SameRect">
                <a:avLst>
                  <a:gd name="adj1" fmla="val 6042"/>
                  <a:gd name="adj2" fmla="val 0"/>
                </a:avLst>
              </a:prstGeom>
              <a:gradFill flip="none" rotWithShape="1">
                <a:gsLst>
                  <a:gs pos="65000">
                    <a:srgbClr val="F1E6D0"/>
                  </a:gs>
                  <a:gs pos="88000">
                    <a:srgbClr val="F1E6D0">
                      <a:lumMod val="98000"/>
                    </a:srgbClr>
                  </a:gs>
                </a:gsLst>
                <a:lin ang="5400000" scaled="0"/>
                <a:tileRect/>
              </a:gradFill>
              <a:ln w="22225">
                <a:solidFill>
                  <a:srgbClr val="501D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cxnSp>
            <p:nvCxnSpPr>
              <p:cNvPr id="8" name="직선 연결선 7"/>
              <p:cNvCxnSpPr/>
              <p:nvPr/>
            </p:nvCxnSpPr>
            <p:spPr>
              <a:xfrm>
                <a:off x="1139140" y="1127683"/>
                <a:ext cx="13747" cy="1768411"/>
              </a:xfrm>
              <a:prstGeom prst="line">
                <a:avLst/>
              </a:prstGeom>
              <a:ln w="19050">
                <a:solidFill>
                  <a:srgbClr val="501D02"/>
                </a:solidFill>
              </a:ln>
            </p:spPr>
            <p:style>
              <a:lnRef idx="1">
                <a:schemeClr val="accent1"/>
              </a:lnRef>
              <a:fillRef idx="0">
                <a:schemeClr val="accent1"/>
              </a:fillRef>
              <a:effectRef idx="0">
                <a:schemeClr val="accent1"/>
              </a:effectRef>
              <a:fontRef idx="minor">
                <a:schemeClr val="tx1"/>
              </a:fontRef>
            </p:style>
          </p:cxnSp>
          <p:cxnSp>
            <p:nvCxnSpPr>
              <p:cNvPr id="9" name="직선 연결선 8"/>
              <p:cNvCxnSpPr/>
              <p:nvPr/>
            </p:nvCxnSpPr>
            <p:spPr>
              <a:xfrm>
                <a:off x="1259435" y="1364247"/>
                <a:ext cx="13747" cy="1768411"/>
              </a:xfrm>
              <a:prstGeom prst="line">
                <a:avLst/>
              </a:prstGeom>
              <a:ln w="19050">
                <a:solidFill>
                  <a:srgbClr val="501D02"/>
                </a:solidFill>
              </a:ln>
            </p:spPr>
            <p:style>
              <a:lnRef idx="1">
                <a:schemeClr val="accent1"/>
              </a:lnRef>
              <a:fillRef idx="0">
                <a:schemeClr val="accent1"/>
              </a:fillRef>
              <a:effectRef idx="0">
                <a:schemeClr val="accent1"/>
              </a:effectRef>
              <a:fontRef idx="minor">
                <a:schemeClr val="tx1"/>
              </a:fontRef>
            </p:style>
          </p:cxnSp>
          <p:cxnSp>
            <p:nvCxnSpPr>
              <p:cNvPr id="10" name="직선 연결선 9"/>
              <p:cNvCxnSpPr/>
              <p:nvPr/>
            </p:nvCxnSpPr>
            <p:spPr>
              <a:xfrm>
                <a:off x="1203497" y="1602379"/>
                <a:ext cx="13747" cy="1768411"/>
              </a:xfrm>
              <a:prstGeom prst="line">
                <a:avLst/>
              </a:prstGeom>
              <a:ln w="19050">
                <a:solidFill>
                  <a:srgbClr val="501D02"/>
                </a:solidFill>
              </a:ln>
            </p:spPr>
            <p:style>
              <a:lnRef idx="1">
                <a:schemeClr val="accent1"/>
              </a:lnRef>
              <a:fillRef idx="0">
                <a:schemeClr val="accent1"/>
              </a:fillRef>
              <a:effectRef idx="0">
                <a:schemeClr val="accent1"/>
              </a:effectRef>
              <a:fontRef idx="minor">
                <a:schemeClr val="tx1"/>
              </a:fontRef>
            </p:style>
          </p:cxnSp>
          <p:cxnSp>
            <p:nvCxnSpPr>
              <p:cNvPr id="11" name="직선 연결선 10"/>
              <p:cNvCxnSpPr/>
              <p:nvPr/>
            </p:nvCxnSpPr>
            <p:spPr>
              <a:xfrm>
                <a:off x="1117537" y="4368481"/>
                <a:ext cx="13747" cy="619274"/>
              </a:xfrm>
              <a:prstGeom prst="line">
                <a:avLst/>
              </a:prstGeom>
              <a:ln w="19050">
                <a:solidFill>
                  <a:srgbClr val="501D02"/>
                </a:solidFill>
              </a:ln>
            </p:spPr>
            <p:style>
              <a:lnRef idx="1">
                <a:schemeClr val="accent1"/>
              </a:lnRef>
              <a:fillRef idx="0">
                <a:schemeClr val="accent1"/>
              </a:fillRef>
              <a:effectRef idx="0">
                <a:schemeClr val="accent1"/>
              </a:effectRef>
              <a:fontRef idx="minor">
                <a:schemeClr val="tx1"/>
              </a:fontRef>
            </p:style>
          </p:cxnSp>
          <p:cxnSp>
            <p:nvCxnSpPr>
              <p:cNvPr id="12" name="직선 연결선 11"/>
              <p:cNvCxnSpPr/>
              <p:nvPr/>
            </p:nvCxnSpPr>
            <p:spPr>
              <a:xfrm>
                <a:off x="1245197" y="4272869"/>
                <a:ext cx="13747" cy="333455"/>
              </a:xfrm>
              <a:prstGeom prst="line">
                <a:avLst/>
              </a:prstGeom>
              <a:ln w="19050">
                <a:solidFill>
                  <a:srgbClr val="501D02"/>
                </a:solidFill>
              </a:ln>
            </p:spPr>
            <p:style>
              <a:lnRef idx="1">
                <a:schemeClr val="accent1"/>
              </a:lnRef>
              <a:fillRef idx="0">
                <a:schemeClr val="accent1"/>
              </a:fillRef>
              <a:effectRef idx="0">
                <a:schemeClr val="accent1"/>
              </a:effectRef>
              <a:fontRef idx="minor">
                <a:schemeClr val="tx1"/>
              </a:fontRef>
            </p:style>
          </p:cxnSp>
          <p:cxnSp>
            <p:nvCxnSpPr>
              <p:cNvPr id="13" name="직선 연결선 12"/>
              <p:cNvCxnSpPr/>
              <p:nvPr/>
            </p:nvCxnSpPr>
            <p:spPr>
              <a:xfrm>
                <a:off x="1196625" y="4225590"/>
                <a:ext cx="13747" cy="619274"/>
              </a:xfrm>
              <a:prstGeom prst="line">
                <a:avLst/>
              </a:prstGeom>
              <a:ln w="19050">
                <a:solidFill>
                  <a:srgbClr val="501D02"/>
                </a:solidFill>
              </a:ln>
            </p:spPr>
            <p:style>
              <a:lnRef idx="1">
                <a:schemeClr val="accent1"/>
              </a:lnRef>
              <a:fillRef idx="0">
                <a:schemeClr val="accent1"/>
              </a:fillRef>
              <a:effectRef idx="0">
                <a:schemeClr val="accent1"/>
              </a:effectRef>
              <a:fontRef idx="minor">
                <a:schemeClr val="tx1"/>
              </a:fontRef>
            </p:style>
          </p:cxnSp>
        </p:grpSp>
        <p:cxnSp>
          <p:nvCxnSpPr>
            <p:cNvPr id="17" name="직선 연결선 16"/>
            <p:cNvCxnSpPr/>
            <p:nvPr/>
          </p:nvCxnSpPr>
          <p:spPr>
            <a:xfrm>
              <a:off x="11632483" y="1403882"/>
              <a:ext cx="0" cy="1492211"/>
            </a:xfrm>
            <a:prstGeom prst="line">
              <a:avLst/>
            </a:prstGeom>
            <a:ln w="12700">
              <a:solidFill>
                <a:srgbClr val="501D02"/>
              </a:solidFill>
            </a:ln>
          </p:spPr>
          <p:style>
            <a:lnRef idx="1">
              <a:schemeClr val="accent1"/>
            </a:lnRef>
            <a:fillRef idx="0">
              <a:schemeClr val="accent1"/>
            </a:fillRef>
            <a:effectRef idx="0">
              <a:schemeClr val="accent1"/>
            </a:effectRef>
            <a:fontRef idx="minor">
              <a:schemeClr val="tx1"/>
            </a:fontRef>
          </p:style>
        </p:cxnSp>
        <p:cxnSp>
          <p:nvCxnSpPr>
            <p:cNvPr id="20" name="직선 연결선 19"/>
            <p:cNvCxnSpPr/>
            <p:nvPr/>
          </p:nvCxnSpPr>
          <p:spPr>
            <a:xfrm>
              <a:off x="11667862" y="1948991"/>
              <a:ext cx="0" cy="1492211"/>
            </a:xfrm>
            <a:prstGeom prst="line">
              <a:avLst/>
            </a:prstGeom>
            <a:ln w="12700">
              <a:solidFill>
                <a:srgbClr val="501D02"/>
              </a:solidFill>
            </a:ln>
          </p:spPr>
          <p:style>
            <a:lnRef idx="1">
              <a:schemeClr val="accent1"/>
            </a:lnRef>
            <a:fillRef idx="0">
              <a:schemeClr val="accent1"/>
            </a:fillRef>
            <a:effectRef idx="0">
              <a:schemeClr val="accent1"/>
            </a:effectRef>
            <a:fontRef idx="minor">
              <a:schemeClr val="tx1"/>
            </a:fontRef>
          </p:style>
        </p:cxnSp>
      </p:grpSp>
      <p:sp>
        <p:nvSpPr>
          <p:cNvPr id="49" name="모서리가 둥근 직사각형 48"/>
          <p:cNvSpPr/>
          <p:nvPr/>
        </p:nvSpPr>
        <p:spPr>
          <a:xfrm>
            <a:off x="7388071" y="5027972"/>
            <a:ext cx="2763402" cy="22597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108000" bIns="0" rtlCol="0" anchor="ctr"/>
          <a:lstStyle/>
          <a:p>
            <a:pPr algn="r"/>
            <a:endParaRPr lang="ko-KR" altLang="en-US" sz="1050" b="1" dirty="0">
              <a:solidFill>
                <a:prstClr val="black">
                  <a:lumMod val="65000"/>
                  <a:lumOff val="35000"/>
                </a:prstClr>
              </a:solidFill>
            </a:endParaRPr>
          </a:p>
        </p:txBody>
      </p:sp>
      <p:sp>
        <p:nvSpPr>
          <p:cNvPr id="50" name="모서리가 둥근 직사각형 49"/>
          <p:cNvSpPr/>
          <p:nvPr/>
        </p:nvSpPr>
        <p:spPr>
          <a:xfrm>
            <a:off x="7388070" y="5027972"/>
            <a:ext cx="2763403" cy="225970"/>
          </a:xfrm>
          <a:prstGeom prst="roundRect">
            <a:avLst>
              <a:gd name="adj" fmla="val 50000"/>
            </a:avLst>
          </a:prstGeom>
          <a:solidFill>
            <a:srgbClr val="785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solidFill>
                <a:prstClr val="white"/>
              </a:solidFill>
            </a:endParaRPr>
          </a:p>
        </p:txBody>
      </p:sp>
      <p:sp>
        <p:nvSpPr>
          <p:cNvPr id="52" name="모서리가 둥근 직사각형 51"/>
          <p:cNvSpPr/>
          <p:nvPr/>
        </p:nvSpPr>
        <p:spPr>
          <a:xfrm>
            <a:off x="7388071" y="5399567"/>
            <a:ext cx="2763402" cy="22597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108000" bIns="0" rtlCol="0" anchor="ctr"/>
          <a:lstStyle/>
          <a:p>
            <a:pPr algn="r"/>
            <a:endParaRPr lang="ko-KR" altLang="en-US" sz="1050" b="1" dirty="0">
              <a:solidFill>
                <a:prstClr val="black">
                  <a:lumMod val="65000"/>
                  <a:lumOff val="35000"/>
                </a:prstClr>
              </a:solidFill>
            </a:endParaRPr>
          </a:p>
        </p:txBody>
      </p:sp>
      <p:sp>
        <p:nvSpPr>
          <p:cNvPr id="53" name="모서리가 둥근 직사각형 52"/>
          <p:cNvSpPr/>
          <p:nvPr/>
        </p:nvSpPr>
        <p:spPr>
          <a:xfrm>
            <a:off x="7388069" y="5399567"/>
            <a:ext cx="2763403" cy="225970"/>
          </a:xfrm>
          <a:prstGeom prst="roundRect">
            <a:avLst>
              <a:gd name="adj" fmla="val 50000"/>
            </a:avLst>
          </a:prstGeom>
          <a:solidFill>
            <a:srgbClr val="785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solidFill>
                <a:prstClr val="white"/>
              </a:solidFill>
            </a:endParaRPr>
          </a:p>
        </p:txBody>
      </p:sp>
      <p:sp>
        <p:nvSpPr>
          <p:cNvPr id="55" name="모서리가 둥근 직사각형 54"/>
          <p:cNvSpPr/>
          <p:nvPr/>
        </p:nvSpPr>
        <p:spPr>
          <a:xfrm>
            <a:off x="7388071" y="5771161"/>
            <a:ext cx="2763402" cy="22597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108000" bIns="0" rtlCol="0" anchor="ctr"/>
          <a:lstStyle/>
          <a:p>
            <a:pPr algn="r"/>
            <a:endParaRPr lang="ko-KR" altLang="en-US" sz="1050" b="1" dirty="0">
              <a:solidFill>
                <a:prstClr val="black">
                  <a:lumMod val="65000"/>
                  <a:lumOff val="35000"/>
                </a:prstClr>
              </a:solidFill>
            </a:endParaRPr>
          </a:p>
        </p:txBody>
      </p:sp>
      <p:sp>
        <p:nvSpPr>
          <p:cNvPr id="56" name="모서리가 둥근 직사각형 55"/>
          <p:cNvSpPr/>
          <p:nvPr/>
        </p:nvSpPr>
        <p:spPr>
          <a:xfrm>
            <a:off x="7388070" y="5771161"/>
            <a:ext cx="2763402" cy="225970"/>
          </a:xfrm>
          <a:prstGeom prst="roundRect">
            <a:avLst>
              <a:gd name="adj" fmla="val 50000"/>
            </a:avLst>
          </a:prstGeom>
          <a:solidFill>
            <a:srgbClr val="785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solidFill>
                <a:prstClr val="white"/>
              </a:solidFill>
            </a:endParaRPr>
          </a:p>
        </p:txBody>
      </p:sp>
      <p:sp>
        <p:nvSpPr>
          <p:cNvPr id="59" name="직사각형 58"/>
          <p:cNvSpPr/>
          <p:nvPr/>
        </p:nvSpPr>
        <p:spPr>
          <a:xfrm>
            <a:off x="138897" y="228646"/>
            <a:ext cx="2844588" cy="1569660"/>
          </a:xfrm>
          <a:prstGeom prst="rect">
            <a:avLst/>
          </a:prstGeom>
        </p:spPr>
        <p:txBody>
          <a:bodyPr wrap="square">
            <a:spAutoFit/>
          </a:bodyPr>
          <a:lstStyle/>
          <a:p>
            <a:pPr>
              <a:lnSpc>
                <a:spcPct val="150000"/>
              </a:lnSpc>
            </a:pPr>
            <a:r>
              <a:rPr lang="ko-KR" altLang="en-US" sz="3600" b="1" dirty="0" smtClean="0">
                <a:solidFill>
                  <a:prstClr val="white"/>
                </a:solidFill>
              </a:rPr>
              <a:t>발제 </a:t>
            </a:r>
            <a:r>
              <a:rPr lang="en-US" altLang="ko-KR" sz="3600" b="1" dirty="0" smtClean="0">
                <a:solidFill>
                  <a:prstClr val="white"/>
                </a:solidFill>
              </a:rPr>
              <a:t>1-3.</a:t>
            </a:r>
            <a:r>
              <a:rPr lang="ko-KR" altLang="en-US" sz="3600" b="1" dirty="0" smtClean="0">
                <a:solidFill>
                  <a:prstClr val="white"/>
                </a:solidFill>
              </a:rPr>
              <a:t> </a:t>
            </a:r>
            <a:endParaRPr lang="en-US" altLang="ko-KR" sz="3600" b="1" dirty="0" smtClean="0">
              <a:solidFill>
                <a:prstClr val="white"/>
              </a:solidFill>
            </a:endParaRPr>
          </a:p>
          <a:p>
            <a:pPr>
              <a:lnSpc>
                <a:spcPct val="150000"/>
              </a:lnSpc>
            </a:pPr>
            <a:endParaRPr lang="en-US" altLang="ko-KR" sz="2800" b="1" dirty="0">
              <a:solidFill>
                <a:prstClr val="white"/>
              </a:solidFill>
            </a:endParaRPr>
          </a:p>
        </p:txBody>
      </p:sp>
      <p:sp>
        <p:nvSpPr>
          <p:cNvPr id="60" name="제목 1">
            <a:extLst>
              <a:ext uri="{FF2B5EF4-FFF2-40B4-BE49-F238E27FC236}">
                <a16:creationId xmlns:a16="http://schemas.microsoft.com/office/drawing/2014/main" xmlns="" id="{136876DE-4FD1-4AC9-81BF-EAC92A58681E}"/>
              </a:ext>
            </a:extLst>
          </p:cNvPr>
          <p:cNvSpPr>
            <a:spLocks noGrp="1"/>
          </p:cNvSpPr>
          <p:nvPr>
            <p:ph type="title"/>
          </p:nvPr>
        </p:nvSpPr>
        <p:spPr>
          <a:xfrm>
            <a:off x="2719525" y="249437"/>
            <a:ext cx="4376052" cy="5910546"/>
          </a:xfrm>
        </p:spPr>
        <p:txBody>
          <a:bodyPr anchor="t">
            <a:noAutofit/>
          </a:bodyPr>
          <a:lstStyle/>
          <a:p>
            <a:pPr fontAlgn="base">
              <a:lnSpc>
                <a:spcPct val="100000"/>
              </a:lnSpc>
            </a:pPr>
            <a:r>
              <a:rPr lang="ko-KR" altLang="en-US" sz="2800" b="1" dirty="0">
                <a:latin typeface="나눔고딕OTF ExtraBold" pitchFamily="34" charset="-127"/>
                <a:ea typeface="나눔고딕OTF ExtraBold" pitchFamily="34" charset="-127"/>
              </a:rPr>
              <a:t>수와 </a:t>
            </a:r>
            <a:r>
              <a:rPr lang="ko-KR" altLang="en-US" sz="2800" b="1" dirty="0" err="1">
                <a:latin typeface="나눔고딕OTF ExtraBold" pitchFamily="34" charset="-127"/>
                <a:ea typeface="나눔고딕OTF ExtraBold" pitchFamily="34" charset="-127"/>
              </a:rPr>
              <a:t>톰에게</a:t>
            </a:r>
            <a:r>
              <a:rPr lang="ko-KR" altLang="en-US" sz="2800" b="1" dirty="0">
                <a:latin typeface="나눔고딕OTF ExtraBold" pitchFamily="34" charset="-127"/>
                <a:ea typeface="나눔고딕OTF ExtraBold" pitchFamily="34" charset="-127"/>
              </a:rPr>
              <a:t> 도움의 손길을 주는 사람들이 등장합니다</a:t>
            </a:r>
            <a:r>
              <a:rPr lang="en-US" altLang="ko-KR" sz="2800" b="1" dirty="0" smtClean="0">
                <a:latin typeface="나눔고딕OTF ExtraBold" pitchFamily="34" charset="-127"/>
                <a:ea typeface="나눔고딕OTF ExtraBold" pitchFamily="34" charset="-127"/>
              </a:rPr>
              <a:t>.</a:t>
            </a:r>
            <a:br>
              <a:rPr lang="en-US" altLang="ko-KR" sz="2800" b="1" dirty="0" smtClean="0">
                <a:latin typeface="나눔고딕OTF ExtraBold" pitchFamily="34" charset="-127"/>
                <a:ea typeface="나눔고딕OTF ExtraBold" pitchFamily="34" charset="-127"/>
              </a:rPr>
            </a:br>
            <a:r>
              <a:rPr lang="en-US" altLang="ko-KR" sz="2800" b="1" dirty="0" smtClean="0">
                <a:latin typeface="나눔고딕OTF ExtraBold" pitchFamily="34" charset="-127"/>
                <a:ea typeface="나눔고딕OTF ExtraBold" pitchFamily="34" charset="-127"/>
              </a:rPr>
              <a:t> </a:t>
            </a:r>
            <a:br>
              <a:rPr lang="en-US" altLang="ko-KR" sz="2800" b="1" dirty="0" smtClean="0">
                <a:latin typeface="나눔고딕OTF ExtraBold" pitchFamily="34" charset="-127"/>
                <a:ea typeface="나눔고딕OTF ExtraBold" pitchFamily="34" charset="-127"/>
              </a:rPr>
            </a:br>
            <a:r>
              <a:rPr lang="ko-KR" altLang="en-US" sz="2400" b="1" dirty="0" smtClean="0">
                <a:latin typeface="나눔고딕OTF ExtraBold" pitchFamily="34" charset="-127"/>
                <a:ea typeface="나눔고딕OTF ExtraBold" pitchFamily="34" charset="-127"/>
              </a:rPr>
              <a:t>사건 발생 </a:t>
            </a:r>
            <a:r>
              <a:rPr lang="ko-KR" altLang="en-US" sz="2400" b="1" dirty="0">
                <a:latin typeface="나눔고딕OTF ExtraBold" pitchFamily="34" charset="-127"/>
                <a:ea typeface="나눔고딕OTF ExtraBold" pitchFamily="34" charset="-127"/>
              </a:rPr>
              <a:t>직후 </a:t>
            </a:r>
            <a:r>
              <a:rPr lang="ko-KR" altLang="en-US" sz="2400" b="1" dirty="0" err="1">
                <a:latin typeface="나눔고딕OTF ExtraBold" pitchFamily="34" charset="-127"/>
                <a:ea typeface="나눔고딕OTF ExtraBold" pitchFamily="34" charset="-127"/>
              </a:rPr>
              <a:t>톰의</a:t>
            </a:r>
            <a:r>
              <a:rPr lang="ko-KR" altLang="en-US" sz="2400" b="1" dirty="0">
                <a:latin typeface="나눔고딕OTF ExtraBold" pitchFamily="34" charset="-127"/>
                <a:ea typeface="나눔고딕OTF ExtraBold" pitchFamily="34" charset="-127"/>
              </a:rPr>
              <a:t> 사촌인 돈과 </a:t>
            </a:r>
            <a:r>
              <a:rPr lang="ko-KR" altLang="en-US" sz="2400" b="1" dirty="0" err="1">
                <a:latin typeface="나눔고딕OTF ExtraBold" pitchFamily="34" charset="-127"/>
                <a:ea typeface="나눔고딕OTF ExtraBold" pitchFamily="34" charset="-127"/>
              </a:rPr>
              <a:t>루스는</a:t>
            </a:r>
            <a:r>
              <a:rPr lang="ko-KR" altLang="en-US" sz="2400" b="1" dirty="0">
                <a:latin typeface="나눔고딕OTF ExtraBold" pitchFamily="34" charset="-127"/>
                <a:ea typeface="나눔고딕OTF ExtraBold" pitchFamily="34" charset="-127"/>
              </a:rPr>
              <a:t> 관대함과 친절함으로 </a:t>
            </a:r>
            <a:r>
              <a:rPr lang="ko-KR" altLang="en-US" sz="2400" b="1" dirty="0" smtClean="0">
                <a:latin typeface="나눔고딕OTF ExtraBold" pitchFamily="34" charset="-127"/>
                <a:ea typeface="나눔고딕OTF ExtraBold" pitchFamily="34" charset="-127"/>
              </a:rPr>
              <a:t>수와 </a:t>
            </a:r>
            <a:r>
              <a:rPr lang="ko-KR" altLang="en-US" sz="2400" b="1" dirty="0" err="1">
                <a:latin typeface="나눔고딕OTF ExtraBold" pitchFamily="34" charset="-127"/>
                <a:ea typeface="나눔고딕OTF ExtraBold" pitchFamily="34" charset="-127"/>
              </a:rPr>
              <a:t>톰</a:t>
            </a:r>
            <a:r>
              <a:rPr lang="en-US" altLang="ko-KR" sz="2400" b="1" dirty="0">
                <a:latin typeface="나눔고딕OTF ExtraBold" pitchFamily="34" charset="-127"/>
                <a:ea typeface="나눔고딕OTF ExtraBold" pitchFamily="34" charset="-127"/>
              </a:rPr>
              <a:t>, </a:t>
            </a:r>
            <a:r>
              <a:rPr lang="ko-KR" altLang="en-US" sz="2400" b="1" dirty="0" err="1">
                <a:latin typeface="나눔고딕OTF ExtraBold" pitchFamily="34" charset="-127"/>
                <a:ea typeface="나눔고딕OTF ExtraBold" pitchFamily="34" charset="-127"/>
              </a:rPr>
              <a:t>바이런에게</a:t>
            </a:r>
            <a:r>
              <a:rPr lang="ko-KR" altLang="en-US" sz="2400" b="1" dirty="0">
                <a:latin typeface="나눔고딕OTF ExtraBold" pitchFamily="34" charset="-127"/>
                <a:ea typeface="나눔고딕OTF ExtraBold" pitchFamily="34" charset="-127"/>
              </a:rPr>
              <a:t> 안식처를 제공합니다</a:t>
            </a:r>
            <a:r>
              <a:rPr lang="en-US" altLang="ko-KR" sz="2400" b="1" dirty="0" smtClean="0">
                <a:latin typeface="나눔고딕OTF ExtraBold" pitchFamily="34" charset="-127"/>
                <a:ea typeface="나눔고딕OTF ExtraBold" pitchFamily="34" charset="-127"/>
              </a:rPr>
              <a:t>.</a:t>
            </a:r>
            <a:br>
              <a:rPr lang="en-US" altLang="ko-KR" sz="2400" b="1" dirty="0" smtClean="0">
                <a:latin typeface="나눔고딕OTF ExtraBold" pitchFamily="34" charset="-127"/>
                <a:ea typeface="나눔고딕OTF ExtraBold" pitchFamily="34" charset="-127"/>
              </a:rPr>
            </a:br>
            <a:r>
              <a:rPr lang="en-US" altLang="ko-KR" sz="2400" b="1" dirty="0" smtClean="0">
                <a:latin typeface="나눔고딕OTF ExtraBold" pitchFamily="34" charset="-127"/>
                <a:ea typeface="나눔고딕OTF ExtraBold" pitchFamily="34" charset="-127"/>
              </a:rPr>
              <a:t/>
            </a:r>
            <a:br>
              <a:rPr lang="en-US" altLang="ko-KR" sz="2400" b="1" dirty="0" smtClean="0">
                <a:latin typeface="나눔고딕OTF ExtraBold" pitchFamily="34" charset="-127"/>
                <a:ea typeface="나눔고딕OTF ExtraBold" pitchFamily="34" charset="-127"/>
              </a:rPr>
            </a:br>
            <a:r>
              <a:rPr lang="ko-KR" altLang="en-US" sz="2800" b="1" dirty="0" smtClean="0">
                <a:latin typeface="나눔고딕OTF ExtraBold" pitchFamily="34" charset="-127"/>
                <a:ea typeface="나눔고딕OTF ExtraBold" pitchFamily="34" charset="-127"/>
              </a:rPr>
              <a:t>수의 </a:t>
            </a:r>
            <a:r>
              <a:rPr lang="ko-KR" altLang="en-US" sz="2800" b="1" dirty="0">
                <a:latin typeface="나눔고딕OTF ExtraBold" pitchFamily="34" charset="-127"/>
                <a:ea typeface="나눔고딕OTF ExtraBold" pitchFamily="34" charset="-127"/>
              </a:rPr>
              <a:t>직장동료들과</a:t>
            </a:r>
            <a:r>
              <a:rPr lang="en-US" altLang="ko-KR" sz="2800" b="1" dirty="0">
                <a:latin typeface="나눔고딕OTF ExtraBold" pitchFamily="34" charset="-127"/>
                <a:ea typeface="나눔고딕OTF ExtraBold" pitchFamily="34" charset="-127"/>
              </a:rPr>
              <a:t>, </a:t>
            </a:r>
            <a:r>
              <a:rPr lang="ko-KR" altLang="en-US" sz="2800" b="1" dirty="0">
                <a:latin typeface="나눔고딕OTF ExtraBold" pitchFamily="34" charset="-127"/>
                <a:ea typeface="나눔고딕OTF ExtraBold" pitchFamily="34" charset="-127"/>
              </a:rPr>
              <a:t>수의 팀장은 수의 업무복귀를 위해 배려하고는 합니다</a:t>
            </a:r>
            <a:r>
              <a:rPr lang="en-US" altLang="ko-KR" sz="2800" b="1" dirty="0">
                <a:latin typeface="나눔고딕OTF ExtraBold" pitchFamily="34" charset="-127"/>
                <a:ea typeface="나눔고딕OTF ExtraBold" pitchFamily="34" charset="-127"/>
              </a:rPr>
              <a:t>. </a:t>
            </a:r>
            <a:r>
              <a:rPr lang="en-US" altLang="ko-KR" sz="2000" b="1" dirty="0">
                <a:latin typeface="나눔고딕OTF ExtraBold" pitchFamily="34" charset="-127"/>
                <a:ea typeface="나눔고딕OTF ExtraBold" pitchFamily="34" charset="-127"/>
              </a:rPr>
              <a:t/>
            </a:r>
            <a:br>
              <a:rPr lang="en-US" altLang="ko-KR" sz="2000" b="1" dirty="0">
                <a:latin typeface="나눔고딕OTF ExtraBold" pitchFamily="34" charset="-127"/>
                <a:ea typeface="나눔고딕OTF ExtraBold" pitchFamily="34" charset="-127"/>
              </a:rPr>
            </a:br>
            <a:r>
              <a:rPr lang="en-US" altLang="ko-KR" sz="2000" b="1" dirty="0" smtClean="0">
                <a:latin typeface="나눔고딕OTF ExtraBold" pitchFamily="34" charset="-127"/>
                <a:ea typeface="나눔고딕OTF ExtraBold" pitchFamily="34" charset="-127"/>
              </a:rPr>
              <a:t/>
            </a:r>
            <a:br>
              <a:rPr lang="en-US" altLang="ko-KR" sz="2000" b="1" dirty="0" smtClean="0">
                <a:latin typeface="나눔고딕OTF ExtraBold" pitchFamily="34" charset="-127"/>
                <a:ea typeface="나눔고딕OTF ExtraBold" pitchFamily="34" charset="-127"/>
              </a:rPr>
            </a:br>
            <a:r>
              <a:rPr lang="ko-KR" altLang="en-US" sz="2400" b="1" dirty="0" smtClean="0">
                <a:latin typeface="나눔고딕OTF ExtraBold" pitchFamily="34" charset="-127"/>
                <a:ea typeface="나눔고딕OTF ExtraBold" pitchFamily="34" charset="-127"/>
              </a:rPr>
              <a:t>심지어 수와 </a:t>
            </a:r>
            <a:r>
              <a:rPr lang="ko-KR" altLang="en-US" sz="2400" b="1" dirty="0" err="1" smtClean="0">
                <a:latin typeface="나눔고딕OTF ExtraBold" pitchFamily="34" charset="-127"/>
                <a:ea typeface="나눔고딕OTF ExtraBold" pitchFamily="34" charset="-127"/>
              </a:rPr>
              <a:t>톰은</a:t>
            </a:r>
            <a:r>
              <a:rPr lang="ko-KR" altLang="en-US" sz="2400" b="1" dirty="0" smtClean="0">
                <a:latin typeface="나눔고딕OTF ExtraBold" pitchFamily="34" charset="-127"/>
                <a:ea typeface="나눔고딕OTF ExtraBold" pitchFamily="34" charset="-127"/>
              </a:rPr>
              <a:t> </a:t>
            </a:r>
            <a:r>
              <a:rPr lang="ko-KR" altLang="en-US" sz="2400" b="1" dirty="0">
                <a:latin typeface="나눔고딕OTF ExtraBold" pitchFamily="34" charset="-127"/>
                <a:ea typeface="나눔고딕OTF ExtraBold" pitchFamily="34" charset="-127"/>
              </a:rPr>
              <a:t>모르는 사람들에게  편지를 </a:t>
            </a:r>
            <a:r>
              <a:rPr lang="ko-KR" altLang="en-US" sz="2400" b="1" dirty="0" smtClean="0">
                <a:latin typeface="나눔고딕OTF ExtraBold" pitchFamily="34" charset="-127"/>
                <a:ea typeface="나눔고딕OTF ExtraBold" pitchFamily="34" charset="-127"/>
              </a:rPr>
              <a:t>받아 </a:t>
            </a:r>
            <a:r>
              <a:rPr lang="ko-KR" altLang="en-US" sz="2400" b="1" dirty="0">
                <a:latin typeface="나눔고딕OTF ExtraBold" pitchFamily="34" charset="-127"/>
                <a:ea typeface="나눔고딕OTF ExtraBold" pitchFamily="34" charset="-127"/>
              </a:rPr>
              <a:t>위로를 받기도 합니다</a:t>
            </a:r>
            <a:endParaRPr lang="ko-KR" altLang="en-US" sz="2400" b="1" u="sng" spc="-150" dirty="0">
              <a:latin typeface="나눔고딕OTF ExtraBold" pitchFamily="34" charset="-127"/>
              <a:ea typeface="나눔고딕OTF ExtraBold" pitchFamily="34" charset="-127"/>
            </a:endParaRPr>
          </a:p>
        </p:txBody>
      </p:sp>
      <p:sp>
        <p:nvSpPr>
          <p:cNvPr id="14" name="직사각형 13"/>
          <p:cNvSpPr/>
          <p:nvPr/>
        </p:nvSpPr>
        <p:spPr>
          <a:xfrm>
            <a:off x="7235600" y="413115"/>
            <a:ext cx="4300351" cy="5016758"/>
          </a:xfrm>
          <a:prstGeom prst="rect">
            <a:avLst/>
          </a:prstGeom>
        </p:spPr>
        <p:txBody>
          <a:bodyPr wrap="square">
            <a:spAutoFit/>
          </a:bodyPr>
          <a:lstStyle/>
          <a:p>
            <a:pPr fontAlgn="base"/>
            <a:r>
              <a:rPr lang="ko-KR" altLang="en-US" sz="3200" b="1" dirty="0">
                <a:solidFill>
                  <a:srgbClr val="00B050"/>
                </a:solidFill>
                <a:latin typeface="나눔고딕OTF ExtraBold" pitchFamily="34" charset="-127"/>
                <a:ea typeface="나눔고딕OTF ExtraBold" pitchFamily="34" charset="-127"/>
              </a:rPr>
              <a:t>가해자 가족</a:t>
            </a:r>
            <a:r>
              <a:rPr lang="ko-KR" altLang="en-US" sz="3200" b="1" dirty="0">
                <a:latin typeface="나눔고딕OTF ExtraBold" pitchFamily="34" charset="-127"/>
                <a:ea typeface="나눔고딕OTF ExtraBold" pitchFamily="34" charset="-127"/>
              </a:rPr>
              <a:t>들에 대한 비난이 지나쳐 가해자 가족들은 </a:t>
            </a:r>
            <a:r>
              <a:rPr lang="en-US" altLang="ko-KR" sz="3200" b="1" dirty="0">
                <a:latin typeface="나눔고딕OTF ExtraBold" pitchFamily="34" charset="-127"/>
                <a:ea typeface="나눔고딕OTF ExtraBold" pitchFamily="34" charset="-127"/>
              </a:rPr>
              <a:t>2</a:t>
            </a:r>
            <a:r>
              <a:rPr lang="ko-KR" altLang="en-US" sz="3200" b="1" dirty="0">
                <a:latin typeface="나눔고딕OTF ExtraBold" pitchFamily="34" charset="-127"/>
                <a:ea typeface="나눔고딕OTF ExtraBold" pitchFamily="34" charset="-127"/>
              </a:rPr>
              <a:t>차</a:t>
            </a:r>
            <a:r>
              <a:rPr lang="en-US" altLang="ko-KR" sz="3200" b="1" dirty="0">
                <a:latin typeface="나눔고딕OTF ExtraBold" pitchFamily="34" charset="-127"/>
                <a:ea typeface="나눔고딕OTF ExtraBold" pitchFamily="34" charset="-127"/>
              </a:rPr>
              <a:t>, 3</a:t>
            </a:r>
            <a:r>
              <a:rPr lang="ko-KR" altLang="en-US" sz="3200" b="1" dirty="0">
                <a:latin typeface="나눔고딕OTF ExtraBold" pitchFamily="34" charset="-127"/>
                <a:ea typeface="나눔고딕OTF ExtraBold" pitchFamily="34" charset="-127"/>
              </a:rPr>
              <a:t>차 피해를 입기도 합니다</a:t>
            </a:r>
            <a:r>
              <a:rPr lang="en-US" altLang="ko-KR" sz="3200" b="1" dirty="0" smtClean="0">
                <a:latin typeface="나눔고딕OTF ExtraBold" pitchFamily="34" charset="-127"/>
                <a:ea typeface="나눔고딕OTF ExtraBold" pitchFamily="34" charset="-127"/>
              </a:rPr>
              <a:t>.</a:t>
            </a:r>
          </a:p>
          <a:p>
            <a:pPr fontAlgn="base"/>
            <a:endParaRPr lang="en-US" altLang="ko-KR" sz="3200" b="1" dirty="0">
              <a:latin typeface="나눔고딕OTF ExtraBold" pitchFamily="34" charset="-127"/>
              <a:ea typeface="나눔고딕OTF ExtraBold" pitchFamily="34" charset="-127"/>
            </a:endParaRPr>
          </a:p>
          <a:p>
            <a:pPr fontAlgn="base"/>
            <a:r>
              <a:rPr lang="ko-KR" altLang="en-US" sz="3200" b="1" dirty="0">
                <a:latin typeface="나눔고딕OTF ExtraBold" pitchFamily="34" charset="-127"/>
                <a:ea typeface="나눔고딕OTF ExtraBold" pitchFamily="34" charset="-127"/>
              </a:rPr>
              <a:t>우리 주변에 가해자의 가족이 있다면</a:t>
            </a:r>
            <a:r>
              <a:rPr lang="en-US" altLang="ko-KR" sz="3200" b="1" dirty="0">
                <a:latin typeface="나눔고딕OTF ExtraBold" pitchFamily="34" charset="-127"/>
                <a:ea typeface="나눔고딕OTF ExtraBold" pitchFamily="34" charset="-127"/>
              </a:rPr>
              <a:t>, </a:t>
            </a:r>
            <a:r>
              <a:rPr lang="ko-KR" altLang="en-US" sz="3200" b="1" dirty="0" smtClean="0">
                <a:latin typeface="나눔고딕OTF ExtraBold" pitchFamily="34" charset="-127"/>
                <a:ea typeface="나눔고딕OTF ExtraBold" pitchFamily="34" charset="-127"/>
              </a:rPr>
              <a:t>그들을 어떤 식으로 </a:t>
            </a:r>
            <a:r>
              <a:rPr lang="ko-KR" altLang="en-US" sz="3200" b="1" dirty="0">
                <a:latin typeface="나눔고딕OTF ExtraBold" pitchFamily="34" charset="-127"/>
                <a:ea typeface="나눔고딕OTF ExtraBold" pitchFamily="34" charset="-127"/>
              </a:rPr>
              <a:t>도울 수 있을까요</a:t>
            </a:r>
            <a:r>
              <a:rPr lang="en-US" altLang="ko-KR" sz="3200" b="1" dirty="0">
                <a:latin typeface="나눔고딕OTF ExtraBold" pitchFamily="34" charset="-127"/>
                <a:ea typeface="나눔고딕OTF ExtraBold" pitchFamily="34" charset="-127"/>
              </a:rPr>
              <a:t>?</a:t>
            </a:r>
          </a:p>
          <a:p>
            <a:endParaRPr lang="ko-KR" altLang="en-US" sz="3200" b="1" spc="300" dirty="0">
              <a:solidFill>
                <a:srgbClr val="002060"/>
              </a:solidFill>
              <a:latin typeface="나눔고딕OTF ExtraBold" pitchFamily="34" charset="-127"/>
              <a:ea typeface="나눔고딕OTF ExtraBold" pitchFamily="34" charset="-127"/>
            </a:endParaRPr>
          </a:p>
        </p:txBody>
      </p:sp>
    </p:spTree>
    <p:extLst>
      <p:ext uri="{BB962C8B-B14F-4D97-AF65-F5344CB8AC3E}">
        <p14:creationId xmlns:p14="http://schemas.microsoft.com/office/powerpoint/2010/main" val="1069932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lt">
                                    <p:tmPct val="10000"/>
                                  </p:iterate>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AC8866"/>
        </a:solidFill>
        <a:effectLst/>
      </p:bgPr>
    </p:bg>
    <p:spTree>
      <p:nvGrpSpPr>
        <p:cNvPr id="1" name=""/>
        <p:cNvGrpSpPr/>
        <p:nvPr/>
      </p:nvGrpSpPr>
      <p:grpSpPr>
        <a:xfrm>
          <a:off x="0" y="0"/>
          <a:ext cx="0" cy="0"/>
          <a:chOff x="0" y="0"/>
          <a:chExt cx="0" cy="0"/>
        </a:xfrm>
      </p:grpSpPr>
      <p:sp>
        <p:nvSpPr>
          <p:cNvPr id="3" name="TextBox 2"/>
          <p:cNvSpPr txBox="1"/>
          <p:nvPr/>
        </p:nvSpPr>
        <p:spPr>
          <a:xfrm>
            <a:off x="4057650" y="1276348"/>
            <a:ext cx="7353300" cy="4508927"/>
          </a:xfrm>
          <a:prstGeom prst="rect">
            <a:avLst/>
          </a:prstGeom>
          <a:noFill/>
        </p:spPr>
        <p:txBody>
          <a:bodyPr wrap="square" rtlCol="0">
            <a:spAutoFit/>
          </a:bodyPr>
          <a:lstStyle/>
          <a:p>
            <a:r>
              <a:rPr lang="ko-KR" altLang="en-US" sz="28700" dirty="0" smtClean="0">
                <a:latin typeface="나눔고딕OTF ExtraBold" pitchFamily="34" charset="-127"/>
                <a:ea typeface="나눔고딕OTF ExtraBold" pitchFamily="34" charset="-127"/>
              </a:rPr>
              <a:t>끝</a:t>
            </a:r>
            <a:r>
              <a:rPr lang="en-US" altLang="ko-KR" dirty="0" smtClean="0"/>
              <a:t>.</a:t>
            </a:r>
            <a:endParaRPr lang="ko-KR" altLang="en-US" dirty="0"/>
          </a:p>
        </p:txBody>
      </p:sp>
    </p:spTree>
    <p:extLst>
      <p:ext uri="{BB962C8B-B14F-4D97-AF65-F5344CB8AC3E}">
        <p14:creationId xmlns:p14="http://schemas.microsoft.com/office/powerpoint/2010/main" val="177169589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TotalTime>
  <Words>140</Words>
  <Application>Microsoft Office PowerPoint</Application>
  <PresentationFormat>사용자 지정</PresentationFormat>
  <Paragraphs>36</Paragraphs>
  <Slides>7</Slides>
  <Notes>0</Notes>
  <HiddenSlides>0</HiddenSlides>
  <MMClips>0</MMClips>
  <ScaleCrop>false</ScaleCrop>
  <HeadingPairs>
    <vt:vector size="4" baseType="variant">
      <vt:variant>
        <vt:lpstr>테마</vt:lpstr>
      </vt:variant>
      <vt:variant>
        <vt:i4>1</vt:i4>
      </vt:variant>
      <vt:variant>
        <vt:lpstr>슬라이드 제목</vt:lpstr>
      </vt:variant>
      <vt:variant>
        <vt:i4>7</vt:i4>
      </vt:variant>
    </vt:vector>
  </HeadingPairs>
  <TitlesOfParts>
    <vt:vector size="8" baseType="lpstr">
      <vt:lpstr>1_Office 테마</vt:lpstr>
      <vt:lpstr>PowerPoint 프레젠테이션</vt:lpstr>
      <vt:lpstr>PowerPoint 프레젠테이션</vt:lpstr>
      <vt:lpstr>PowerPoint 프레젠테이션</vt:lpstr>
      <vt:lpstr>사건이 발생한 직후,  딜런의 부모인 수와 톰에게 어떻게 이 사건에 대해 모를 수 있냐며 언론들이 비난합니다.   수는 아들에 대해 너무 몰랐다며 죄책감을 느끼기도 합니다.</vt:lpstr>
      <vt:lpstr>p.182 딜런에게도 이런 일이 있었어야 해요. 친구나 동지가 옆에 있어 줘야 했는데, 분노와 우울을 부추기는 게 아니라 달래줄 친구요. 이건 아셔야 해요.  부모님은 그 친구가 되어줄 수 없다는 걸요.  형 바이런도 마찬가지고요.  성장과 분리 과정에 있기 때문에 감추어 왔던 고통스러운 문제를 부모나 형제자매에게 털어놓기는 극히 힘듭니다.</vt:lpstr>
      <vt:lpstr>수와 톰에게 도움의 손길을 주는 사람들이 등장합니다.   사건 발생 직후 톰의 사촌인 돈과 루스는 관대함과 친절함으로 수와 톰, 바이런에게 안식처를 제공합니다.  수의 직장동료들과, 수의 팀장은 수의 업무복귀를 위해 배려하고는 합니다.   심지어 수와 톰은 모르는 사람들에게  편지를 받아 위로를 받기도 합니다</vt:lpstr>
      <vt:lpstr>PowerPoint 프레젠테이션</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요청사항</dc:creator>
  <cp:lastModifiedBy>user</cp:lastModifiedBy>
  <cp:revision>14</cp:revision>
  <dcterms:created xsi:type="dcterms:W3CDTF">2018-01-24T06:25:21Z</dcterms:created>
  <dcterms:modified xsi:type="dcterms:W3CDTF">2019-11-04T14:07:00Z</dcterms:modified>
</cp:coreProperties>
</file>