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89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7D29B-F44C-463F-904D-827F68AFD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6F8A9E9-4FC3-4EA1-8E54-4974A119C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D0F8A5-D368-4BFC-BC13-19B06A11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1A462E-34F5-4AF1-8B3F-C97A8D56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CE09BD-1355-4499-9302-E38CCC44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2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CE3E10-8EC1-4B28-BF27-4EA523F5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C8B961-A850-4DB1-AB40-97F1D71AC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A3003D-C0C5-4DED-B341-AE80FA99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A43DF1-A1AD-4160-B3B2-A16351F0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F16B96-79D8-4DE2-BD42-099EC7A8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27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FEAC8DA-5B42-4915-8DD5-D910A70D8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9D18A6-496E-408C-B78B-A9203910D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8EDD74-B73C-4329-B76C-DB76B46D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3A69D6-3733-45F7-914B-2DD1A36D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588296-D3A7-4499-B2A4-1B080228A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91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0B6570-A2B0-4FE0-9253-B2A51287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CCB881-CAED-49CA-AFCF-C919D1517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C811AB-E74C-474F-8797-BD572B7D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D33CBE-935B-4AB0-9D91-7950C42B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A6F9C3-BEE6-4DF7-8308-4BDD1A24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80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E53E70-4E82-4BFB-93E8-063777E6C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765865-2332-48EB-BCCD-DD50AA0A1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066288-25C3-423A-98E9-5874D744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B29012-0917-43F7-963F-15E8F164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8C0B12-0CBA-453F-B515-0E871A27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62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0B0721-04C9-4C2C-9A12-F4710D15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7AB5AB-0B99-4A22-A7CD-5D2F9B2AC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F357BC-72D8-4C54-8B91-36633ED07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53D66F-E47D-45B9-99E3-80D1444B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3DEDDC-FFC5-4AEE-B35D-C25EC8E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89CA03-D4E9-4F9D-A22A-98909223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6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39ECF9-A864-43DE-AE5A-F3E23FE1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513763-2391-45AF-958B-52F44BFF0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B787C90-BAA2-44B4-BDEB-EF8CE90B0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F4870EE-3DFB-42DD-A9EE-E36EEF353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C5A01DD-F2EE-4ACC-96DE-C90419AC6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5866CBA-BBA9-4D73-9A97-F1DC1077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A761979-1085-4B5C-A414-5E562E6D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1ED2716-8A4B-4FAF-9133-F0BA979E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852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B3F540-4E99-4F10-91D3-B8C8B2D1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4C346AE-D21B-4378-A015-85E75EDE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7E2151A-7794-4B3F-8AA1-DA25D467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B0751CD-77E5-4320-8857-74B73E70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38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27FDFD7-5A82-4BCA-AE85-E47CA76B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F161C23-70F4-4FC3-938B-E0F70DF5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B367D63-E1C1-405F-8B3C-10BDBD2F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25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523948-1501-4650-A0C3-6BDBF7D8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2BC889-FA16-4471-9FDE-7A7567B2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45E7C8-CF01-4F7A-B412-B7F25CCF9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7FD61F-F059-4B72-94A2-75DDDA8A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FB8A25-18DF-44E0-8B9B-848F1E32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5AAF9B-B68F-42C0-BE78-C29B3F3E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0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15317D-3E12-4BBE-B192-E9E12EDC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557577F-AA79-4D92-B1CF-731774BFF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B342550-91A9-4B7F-B087-4D00A6B9D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93E1A5-13D0-44BE-BA31-8530DFF5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B79974B-01A3-40DA-A9A3-1374B4B7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D714E7-E20D-4D2A-B86C-18BEAD5F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1D84332-BBFC-4C36-B20C-6C9D4D3F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E390EF-A810-4BCB-8CFD-11B40D7DF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287CDF-B0FB-429C-A350-8F9DD358E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D77C-473B-4B24-8FBE-ABDF948D213F}" type="datetimeFigureOut">
              <a:rPr lang="ko-KR" altLang="en-US" smtClean="0"/>
              <a:t>2019-11-04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6EE526-42A8-4034-BA69-27BB990D6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BD82F2-70BA-4D0A-9550-A8D81E46B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A60-C811-452E-924D-3935F80AC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36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6876DE-4FD1-4AC9-81BF-EAC92A586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959"/>
            <a:ext cx="10515600" cy="2537301"/>
          </a:xfrm>
        </p:spPr>
        <p:txBody>
          <a:bodyPr>
            <a:no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사건이 발생한 직후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딜런의 부모인 수와 톰에게 어떻게 모를 수 있냐며</a:t>
            </a:r>
            <a:b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</a:b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언론들이 비난합니다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수는 아들에 대해 너무 몰랐다며 죄책감을 느끼기도 합니다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sz="2400" u="sng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" name="액자 2">
            <a:extLst>
              <a:ext uri="{FF2B5EF4-FFF2-40B4-BE49-F238E27FC236}">
                <a16:creationId xmlns:a16="http://schemas.microsoft.com/office/drawing/2014/main" id="{084D23BA-000A-4886-8FD8-77CD8D21A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0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1181517-C1F1-4FFD-87E4-6DC1134D279E}"/>
              </a:ext>
            </a:extLst>
          </p:cNvPr>
          <p:cNvCxnSpPr>
            <a:cxnSpLocks/>
          </p:cNvCxnSpPr>
          <p:nvPr/>
        </p:nvCxnSpPr>
        <p:spPr>
          <a:xfrm>
            <a:off x="838200" y="3429000"/>
            <a:ext cx="105156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2082669-5BFC-4F35-95F7-96ADAF561B53}"/>
              </a:ext>
            </a:extLst>
          </p:cNvPr>
          <p:cNvSpPr txBox="1"/>
          <p:nvPr/>
        </p:nvSpPr>
        <p:spPr>
          <a:xfrm>
            <a:off x="970280" y="3779520"/>
            <a:ext cx="10142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“</a:t>
            </a:r>
            <a:r>
              <a:rPr lang="ko-KR" altLang="en-US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부모가 아이에게 가져야 하는 책임감은 어디까지 라고 생각하시나요</a:t>
            </a:r>
            <a:r>
              <a:rPr lang="en-US" altLang="ko-KR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?”</a:t>
            </a:r>
            <a:endParaRPr lang="ko-KR" altLang="en-US" sz="2800" u="sng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137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액자 2">
            <a:extLst>
              <a:ext uri="{FF2B5EF4-FFF2-40B4-BE49-F238E27FC236}">
                <a16:creationId xmlns:a16="http://schemas.microsoft.com/office/drawing/2014/main" id="{084D23BA-000A-4886-8FD8-77CD8D21A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0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1181517-C1F1-4FFD-87E4-6DC1134D279E}"/>
              </a:ext>
            </a:extLst>
          </p:cNvPr>
          <p:cNvCxnSpPr>
            <a:cxnSpLocks/>
          </p:cNvCxnSpPr>
          <p:nvPr/>
        </p:nvCxnSpPr>
        <p:spPr>
          <a:xfrm>
            <a:off x="838200" y="3429000"/>
            <a:ext cx="105156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68692A-7796-49ED-8050-299251A7EE29}"/>
              </a:ext>
            </a:extLst>
          </p:cNvPr>
          <p:cNvSpPr txBox="1"/>
          <p:nvPr/>
        </p:nvSpPr>
        <p:spPr>
          <a:xfrm>
            <a:off x="1115060" y="3779520"/>
            <a:ext cx="996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“</a:t>
            </a:r>
            <a:r>
              <a:rPr lang="ko-KR" altLang="en-US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우리는 청소년기에 가족과 고민에 대해 깊이 이야기할 수 있었나요</a:t>
            </a:r>
            <a:r>
              <a:rPr lang="en-US" altLang="ko-KR" sz="28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?”</a:t>
            </a:r>
            <a:endParaRPr lang="ko-KR" altLang="en-US" sz="2800" u="sng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197E3-58A7-49E2-B0B0-A9B0497DB77A}"/>
              </a:ext>
            </a:extLst>
          </p:cNvPr>
          <p:cNvSpPr txBox="1"/>
          <p:nvPr/>
        </p:nvSpPr>
        <p:spPr>
          <a:xfrm>
            <a:off x="287655" y="1224260"/>
            <a:ext cx="11616690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p.182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딜런에게도 이런 일이 있었어야 해요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친구나 동지가 옆에 있어 줘야 했는데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분노와 우울을 </a:t>
            </a:r>
            <a:endParaRPr lang="en-US" altLang="ko-KR" sz="2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부추기는 게 아니라 </a:t>
            </a:r>
            <a:r>
              <a:rPr lang="ko-KR" altLang="en-US" sz="2000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달래줄친구요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이건 </a:t>
            </a:r>
            <a:r>
              <a:rPr lang="ko-KR" altLang="en-US" sz="2000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아셔야</a:t>
            </a: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해요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0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부모님은 그 친구가 되어줄 수 없다는 걸요</a:t>
            </a:r>
            <a:r>
              <a:rPr lang="en-US" altLang="ko-KR" sz="20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 </a:t>
            </a:r>
            <a:r>
              <a:rPr lang="ko-KR" altLang="en-US" sz="20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형 바이런도 마찬가지고요</a:t>
            </a:r>
            <a:r>
              <a:rPr lang="en-US" altLang="ko-KR" sz="20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성장과 분리 과정에 있기 때문에 감추어 왔던 고통스러운 문제를 부모나 형제자매에게 털어놓기는 극히 힘듭니다</a:t>
            </a:r>
            <a:r>
              <a:rPr lang="en-US" altLang="ko-KR" sz="20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sz="2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20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959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액자 2">
            <a:extLst>
              <a:ext uri="{FF2B5EF4-FFF2-40B4-BE49-F238E27FC236}">
                <a16:creationId xmlns:a16="http://schemas.microsoft.com/office/drawing/2014/main" id="{084D23BA-000A-4886-8FD8-77CD8D21AD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0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1181517-C1F1-4FFD-87E4-6DC1134D279E}"/>
              </a:ext>
            </a:extLst>
          </p:cNvPr>
          <p:cNvCxnSpPr>
            <a:cxnSpLocks/>
          </p:cNvCxnSpPr>
          <p:nvPr/>
        </p:nvCxnSpPr>
        <p:spPr>
          <a:xfrm>
            <a:off x="838200" y="3429000"/>
            <a:ext cx="105156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68692A-7796-49ED-8050-299251A7EE29}"/>
              </a:ext>
            </a:extLst>
          </p:cNvPr>
          <p:cNvSpPr txBox="1"/>
          <p:nvPr/>
        </p:nvSpPr>
        <p:spPr>
          <a:xfrm>
            <a:off x="894080" y="3026991"/>
            <a:ext cx="10403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endParaRPr lang="en-US" altLang="ko-KR" sz="2400" u="sng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가해자 가족들에 대한 비난이 지나쳐 가해자 가족들은 </a:t>
            </a:r>
            <a:r>
              <a:rPr lang="en-US" altLang="ko-KR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</a:t>
            </a:r>
            <a:r>
              <a:rPr lang="ko-KR" altLang="en-US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차</a:t>
            </a:r>
            <a:r>
              <a:rPr lang="en-US" altLang="ko-KR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3</a:t>
            </a:r>
            <a:r>
              <a:rPr lang="ko-KR" altLang="en-US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차 피해를 입기도 합니다</a:t>
            </a:r>
            <a:r>
              <a:rPr lang="en-US" altLang="ko-KR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우리 주변에 가해자의 가족이 있다면</a:t>
            </a:r>
            <a:r>
              <a:rPr lang="en-US" altLang="ko-KR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그들을 도울 수 있을까요</a:t>
            </a:r>
            <a:r>
              <a:rPr lang="en-US" altLang="ko-KR" sz="2400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?</a:t>
            </a:r>
          </a:p>
          <a:p>
            <a:pPr fontAlgn="base"/>
            <a:endParaRPr lang="ko-KR" altLang="en-US" sz="2400" u="sng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1E328-403D-40EF-8C2B-2EE62BCC273A}"/>
              </a:ext>
            </a:extLst>
          </p:cNvPr>
          <p:cNvSpPr txBox="1"/>
          <p:nvPr/>
        </p:nvSpPr>
        <p:spPr>
          <a:xfrm>
            <a:off x="287655" y="1508294"/>
            <a:ext cx="11616690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수와 톰에게 도움의 손길을 주는 사람들이 등장합니다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사건발생 직후 톰의 사촌인 돈과 루스는 관대함과 친절함으로 </a:t>
            </a:r>
            <a:endParaRPr lang="en-US" altLang="ko-KR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수와 톰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바이런에게 안식처를 제공합니다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수의 직장동료들과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수의 팀장은 수의 업무복귀를 위해 배려하고는 합니다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 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심지어 모르는 사람들에게  편지를 받으며 편지를 읽고 위로를 받기도 합니다</a:t>
            </a: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ko-KR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606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174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나눔바른고딕</vt:lpstr>
      <vt:lpstr>맑은 고딕</vt:lpstr>
      <vt:lpstr>Arial</vt:lpstr>
      <vt:lpstr>Office 테마</vt:lpstr>
      <vt:lpstr>사건이 발생한 직후, 딜런의 부모인 수와 톰에게 어떻게 모를 수 있냐며 언론들이 비난합니다. 수는 아들에 대해 너무 몰랐다며 죄책감을 느끼기도 합니다.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사건이 발생한 직후, 딜런의 부모인 수와 톰에게 어떻게 모를 수 있냐며 언론들이 비난합니다.   “부모가 아이에게 가져야 하는 책임감은 어디까지 인가?” </dc:title>
  <dc:creator>소현</dc:creator>
  <cp:lastModifiedBy>소현</cp:lastModifiedBy>
  <cp:revision>7</cp:revision>
  <dcterms:created xsi:type="dcterms:W3CDTF">2019-11-04T11:21:07Z</dcterms:created>
  <dcterms:modified xsi:type="dcterms:W3CDTF">2019-11-04T12:00:18Z</dcterms:modified>
</cp:coreProperties>
</file>