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5753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1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047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7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0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44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18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채식주의자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한강</a:t>
            </a:r>
            <a:endParaRPr lang="ko-KR" altLang="en-US" sz="48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5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작가 소개</a:t>
            </a:r>
            <a:endParaRPr lang="ko-KR" altLang="en-US" sz="5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5" y="1980010"/>
            <a:ext cx="5595258" cy="3852964"/>
          </a:xfrm>
        </p:spPr>
      </p:pic>
      <p:sp>
        <p:nvSpPr>
          <p:cNvPr id="8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995885" y="1954989"/>
            <a:ext cx="5014193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출생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1970년 11월 27일, 광주광역시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데뷔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1994년 서울신문 '붉은 닻' 등단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400" i="0" dirty="0" smtClean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작품</a:t>
            </a:r>
            <a:endParaRPr lang="en-US" altLang="ko-KR" sz="2400" i="0" dirty="0" smtClean="0">
              <a:solidFill>
                <a:schemeClr val="bg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작별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kumimoji="0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노랑무늬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영원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내 여자의 열매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채식주의자 등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400" i="0" dirty="0" smtClean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수상</a:t>
            </a:r>
            <a:endParaRPr lang="en-US" altLang="ko-KR" sz="2400" i="0" dirty="0" smtClean="0">
              <a:solidFill>
                <a:schemeClr val="bg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2016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년 아시아 최초 </a:t>
            </a:r>
            <a:r>
              <a:rPr kumimoji="0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맨부커상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수상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kumimoji="0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맨부커</a:t>
            </a:r>
            <a:r>
              <a:rPr lang="ko-KR" altLang="en-US" sz="54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</a:t>
            </a:r>
            <a:endParaRPr lang="ko-KR" altLang="en-US" sz="5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0" y="1966685"/>
            <a:ext cx="5445949" cy="3780971"/>
          </a:xfrm>
        </p:spPr>
      </p:pic>
      <p:sp>
        <p:nvSpPr>
          <p:cNvPr id="7" name="TextBox 6"/>
          <p:cNvSpPr txBox="1"/>
          <p:nvPr/>
        </p:nvSpPr>
        <p:spPr>
          <a:xfrm>
            <a:off x="6420489" y="1966685"/>
            <a:ext cx="59653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1969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년 영국 유통업체 </a:t>
            </a:r>
            <a:r>
              <a:rPr lang="ko-KR" altLang="en-US" sz="2400" dirty="0" err="1">
                <a:latin typeface="HY강B" panose="02030600000101010101" pitchFamily="18" charset="-127"/>
                <a:ea typeface="HY강B" panose="02030600000101010101" pitchFamily="18" charset="-127"/>
              </a:rPr>
              <a:t>부커가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제정한 문학상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endParaRPr lang="en-US" altLang="ko-KR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맨부커상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인터내셔널의 특징은 작가와 번역가에게 함께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상을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준다는 것이다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2016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ko-KR" altLang="en-US" sz="2400" dirty="0" err="1">
                <a:latin typeface="HY강B" panose="02030600000101010101" pitchFamily="18" charset="-127"/>
                <a:ea typeface="HY강B" panose="02030600000101010101" pitchFamily="18" charset="-127"/>
              </a:rPr>
              <a:t>맨부커상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시상식에서는  </a:t>
            </a:r>
            <a:r>
              <a:rPr lang="ko-KR" altLang="en-US" sz="2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한국소설</a:t>
            </a: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채식주의자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ko-KR" altLang="en-US" sz="2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맨부커상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인터내셔널 부문에 선정돼 소설가 </a:t>
            </a:r>
            <a:r>
              <a:rPr lang="ko-KR" altLang="en-US" sz="2400" dirty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한강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 씨와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영국인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번역가 </a:t>
            </a:r>
            <a:r>
              <a:rPr lang="ko-KR" altLang="en-US" sz="2400" dirty="0" err="1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데버러</a:t>
            </a:r>
            <a:r>
              <a:rPr lang="ko-KR" altLang="en-US" sz="2400" dirty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스미스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상을 수상하게 </a:t>
            </a:r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됐다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1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데버러</a:t>
            </a:r>
            <a:r>
              <a:rPr lang="ko-KR" altLang="en-US" sz="54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스미스</a:t>
            </a:r>
            <a:endParaRPr lang="ko-KR" altLang="en-US" sz="5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1857829"/>
            <a:ext cx="9601200" cy="4372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번역가의 공이 크다고 생각해 상금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5:5</a:t>
            </a: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번역가는 한국어를 배운지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 만에 이 책을 번역했다고 한다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“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아내는 웃지도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얼굴을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붉히지도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머뭇거리지도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않은 채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”</a:t>
            </a:r>
            <a:endParaRPr lang="en-US" altLang="ko-KR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But the demure, apologetic smile that was the only reasonable response never came, and without even having the grace to look embarrassed </a:t>
            </a:r>
          </a:p>
          <a:p>
            <a:pPr marL="0" indent="0" algn="ctr">
              <a:buNone/>
            </a:pPr>
            <a:r>
              <a:rPr lang="en-US" altLang="ko-K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“</a:t>
            </a:r>
            <a:r>
              <a:rPr lang="ko-KR" alt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마땅히 보여야할 얌전하고 미안한 미소는 나오지 않았고</a:t>
            </a:r>
            <a:r>
              <a:rPr lang="en-US" altLang="ko-K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예의상 당황한 듯  보이려 하지도 않으며</a:t>
            </a:r>
            <a:r>
              <a:rPr lang="en-US" altLang="ko-K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”</a:t>
            </a:r>
            <a:endParaRPr lang="en-US" altLang="ko-KR" sz="2400" i="1" dirty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1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idx="1"/>
          </p:nvPr>
        </p:nvSpPr>
        <p:spPr>
          <a:xfrm>
            <a:off x="1328057" y="1059543"/>
            <a:ext cx="10399485" cy="5370286"/>
          </a:xfrm>
        </p:spPr>
        <p:txBody>
          <a:bodyPr>
            <a:noAutofit/>
          </a:bodyPr>
          <a:lstStyle/>
          <a:p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처음 번역을 할 때 소주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만화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선생님 같은 표현을 그대로 썼더니 편집자들이 독자의 흥미가 떨어질 수 있다며 소주를 ‘</a:t>
            </a:r>
            <a:r>
              <a:rPr lang="ko-KR" altLang="en-US" sz="2400" i="1" dirty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코리안 보드카’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만화를 ‘</a:t>
            </a:r>
            <a:r>
              <a:rPr lang="ko-KR" altLang="en-US" sz="2400" i="1" dirty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코리안 </a:t>
            </a:r>
            <a:r>
              <a:rPr lang="ko-KR" altLang="en-US" sz="2400" i="1" dirty="0" err="1" smtClean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망가</a:t>
            </a:r>
            <a:r>
              <a:rPr lang="en-US" altLang="ko-KR" sz="2400" i="1" dirty="0" smtClean="0">
                <a:solidFill>
                  <a:schemeClr val="bg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r>
              <a:rPr lang="ko-KR" alt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라고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표현하면 어떻겠냐고 제안했다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하지만 난 그렇게 하고 싶지 않았다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특정 문화권의 산물을 다른 문화에서 파생된 것처럼 표현하는 게 적합하지 않다고 편집자들을 설득했고 받아들여졌다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번역서가 쌓일수록 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영국</a:t>
            </a:r>
            <a:r>
              <a:rPr lang="en-US" altLang="ko-K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독자들에겐 그 문화에 대한 친밀도가 생기고 다음 작품에선 더 많은 시도를 할 수 </a:t>
            </a:r>
            <a:r>
              <a:rPr lang="ko-KR" alt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있다</a:t>
            </a:r>
            <a:endParaRPr lang="en-US" altLang="ko-KR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i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i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한국사람들은</a:t>
            </a:r>
            <a:r>
              <a:rPr lang="ko-KR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 직역 기대하지만 아무 것도 바뀌지 않는 번역 존재하지 않는다’</a:t>
            </a:r>
            <a:br>
              <a:rPr lang="ko-KR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영국의</a:t>
            </a:r>
            <a:r>
              <a:rPr lang="ko-KR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 번역가</a:t>
            </a:r>
            <a:r>
              <a:rPr lang="en-US" altLang="ko-K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 </a:t>
            </a:r>
            <a:r>
              <a:rPr lang="ko-KR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문화적 요소 필요 이상으로 바꾸는 것을 지향</a:t>
            </a:r>
            <a:r>
              <a:rPr lang="ko-KR" alt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endParaRPr lang="ko-KR" alt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7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토론주제</a:t>
            </a:r>
            <a:endParaRPr lang="ko-KR" altLang="en-US" sz="5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00" y="1959429"/>
            <a:ext cx="9601200" cy="3907971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영혜가 선택한 </a:t>
            </a:r>
            <a:r>
              <a:rPr lang="ko-KR" altLang="en-US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채식에</a:t>
            </a:r>
            <a:r>
              <a:rPr lang="ko-KR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대한 의미는 무엇이었을까</a:t>
            </a:r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</a:p>
          <a:p>
            <a:endParaRPr lang="en-US" altLang="ko-K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몽고반점에</a:t>
            </a:r>
            <a:r>
              <a:rPr lang="ko-KR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나오는 형부와 영혜의 행동을 어떻게 이해해야 할까</a:t>
            </a:r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</a:p>
          <a:p>
            <a:endParaRPr lang="en-US" altLang="ko-K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인상깊었던 구절이 있으면 이야기 해보기</a:t>
            </a:r>
            <a:endParaRPr lang="en-US" altLang="ko-K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0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자르기</Template>
  <TotalTime>59</TotalTime>
  <Words>230</Words>
  <Application>Microsoft Office PowerPoint</Application>
  <PresentationFormat>와이드스크린</PresentationFormat>
  <Paragraphs>35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HY강B</vt:lpstr>
      <vt:lpstr>HY헤드라인M</vt:lpstr>
      <vt:lpstr>돋움</vt:lpstr>
      <vt:lpstr>Arial</vt:lpstr>
      <vt:lpstr>Arial Narrow</vt:lpstr>
      <vt:lpstr>Franklin Gothic Book</vt:lpstr>
      <vt:lpstr>Crop</vt:lpstr>
      <vt:lpstr>채식주의자</vt:lpstr>
      <vt:lpstr>작가 소개</vt:lpstr>
      <vt:lpstr>맨부커상</vt:lpstr>
      <vt:lpstr>데버러 스미스</vt:lpstr>
      <vt:lpstr>PowerPoint 프레젠테이션</vt:lpstr>
      <vt:lpstr>토론주제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채식주의자</dc:title>
  <dc:creator>Lim Chaeyeon</dc:creator>
  <cp:lastModifiedBy>Lim Chaeyeon</cp:lastModifiedBy>
  <cp:revision>8</cp:revision>
  <dcterms:created xsi:type="dcterms:W3CDTF">2019-11-05T07:02:34Z</dcterms:created>
  <dcterms:modified xsi:type="dcterms:W3CDTF">2019-11-05T08:02:47Z</dcterms:modified>
</cp:coreProperties>
</file>