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1"/>
    <p:restoredTop sz="94659"/>
  </p:normalViewPr>
  <p:slideViewPr>
    <p:cSldViewPr snapToGrid="0" snapToObjects="1">
      <p:cViewPr>
        <p:scale>
          <a:sx n="88" d="100"/>
          <a:sy n="88" d="100"/>
        </p:scale>
        <p:origin x="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8661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5396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681104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8584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00453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485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395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0358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15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031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558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1136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7919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3282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5E5FFD-24ED-A44D-B834-8CDFA7EFE09A}" type="datetimeFigureOut">
              <a:rPr kumimoji="1" lang="ko-KR" altLang="en-US" smtClean="0"/>
              <a:t>2019. 11. 17.</a:t>
            </a:fld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97D57CB-3817-144F-B3E9-A668ED6A89F0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975443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1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53EB05-8A8D-774D-9F1A-21D5DFD2FE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ko-KR" altLang="en-US" dirty="0"/>
              <a:t>공부의 미래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9D5FF10-77A3-B247-856F-30C7139C4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076410"/>
          </a:xfrm>
        </p:spPr>
        <p:txBody>
          <a:bodyPr>
            <a:normAutofit/>
          </a:bodyPr>
          <a:lstStyle/>
          <a:p>
            <a:r>
              <a:rPr kumimoji="1" lang="ko-KR" altLang="en-US" sz="2000" dirty="0"/>
              <a:t>발제</a:t>
            </a:r>
            <a:endParaRPr kumimoji="1" lang="en-US" altLang="ko-KR" sz="2000" dirty="0"/>
          </a:p>
          <a:p>
            <a:r>
              <a:rPr kumimoji="1" lang="ko-KR" altLang="en-US" sz="2000" dirty="0" err="1"/>
              <a:t>오석희</a:t>
            </a:r>
            <a:endParaRPr kumimoji="1"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98079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35A6C4-900F-034D-9273-167F752A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77</a:t>
            </a:r>
            <a:r>
              <a:rPr kumimoji="1" lang="ko-KR" altLang="en-US" dirty="0"/>
              <a:t>쪽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BB41EA3D-3BEF-2942-A6E2-4AA886F902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64715" y="687954"/>
            <a:ext cx="4888197" cy="548209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B46D17-BFFA-9949-8A02-A667944B05E6}"/>
              </a:ext>
            </a:extLst>
          </p:cNvPr>
          <p:cNvSpPr txBox="1"/>
          <p:nvPr/>
        </p:nvSpPr>
        <p:spPr>
          <a:xfrm>
            <a:off x="219775" y="2873135"/>
            <a:ext cx="64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800" dirty="0"/>
              <a:t>점차 빨라지는 기술의 발전과 사회 변화</a:t>
            </a:r>
            <a:endParaRPr kumimoji="1" lang="en-US" altLang="ko-KR" sz="2800" dirty="0"/>
          </a:p>
          <a:p>
            <a:endParaRPr kumimoji="1" lang="en-US" altLang="ko-KR" sz="2800" dirty="0"/>
          </a:p>
          <a:p>
            <a:r>
              <a:rPr kumimoji="1" lang="ko-KR" altLang="en-US" sz="2800" dirty="0"/>
              <a:t>미래에는 한 직업만으로 살 수 없을 것</a:t>
            </a:r>
            <a:endParaRPr kumimoji="1" lang="en-US" altLang="ko-KR" sz="2800" dirty="0"/>
          </a:p>
          <a:p>
            <a:endParaRPr kumimoji="1"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1625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C55C51-27C4-3745-9918-761381E4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77</a:t>
            </a:r>
            <a:r>
              <a:rPr kumimoji="1" lang="ko-KR" altLang="en-US" dirty="0"/>
              <a:t>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463B65-D0B1-8A44-B035-1804D2CC5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sz="4400" b="1" dirty="0"/>
              <a:t>우리는 </a:t>
            </a:r>
            <a:r>
              <a:rPr kumimoji="1" lang="ko-KR" altLang="en-US" sz="4400" b="1" dirty="0" err="1"/>
              <a:t>평생직업을</a:t>
            </a:r>
            <a:r>
              <a:rPr kumimoji="1" lang="ko-KR" altLang="en-US" sz="4400" b="1" dirty="0"/>
              <a:t> 가질 수 있을까요</a:t>
            </a:r>
            <a:r>
              <a:rPr kumimoji="1" lang="en-US" altLang="ko-KR" sz="4400" b="1" dirty="0"/>
              <a:t>?</a:t>
            </a:r>
            <a:endParaRPr kumimoji="1"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5377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E18380-D514-5446-86E6-C7D9B218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101</a:t>
            </a:r>
            <a:r>
              <a:rPr kumimoji="1" lang="ko-KR" altLang="en-US" dirty="0"/>
              <a:t>쪽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BA3B4FC5-BD40-A448-9355-766B5404C5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3419" y="662522"/>
            <a:ext cx="4518579" cy="553295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96DC9E-7044-1541-9A98-4067B4E8691E}"/>
              </a:ext>
            </a:extLst>
          </p:cNvPr>
          <p:cNvSpPr txBox="1"/>
          <p:nvPr/>
        </p:nvSpPr>
        <p:spPr>
          <a:xfrm>
            <a:off x="348343" y="2837061"/>
            <a:ext cx="60669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800" dirty="0"/>
              <a:t>타고난 재능이 아닌 </a:t>
            </a:r>
            <a:r>
              <a:rPr kumimoji="1" lang="en-US" altLang="ko-KR" sz="2800" dirty="0"/>
              <a:t>1</a:t>
            </a:r>
            <a:r>
              <a:rPr kumimoji="1" lang="ko-KR" altLang="en-US" sz="2800" dirty="0"/>
              <a:t>만 시간의 연습이 한 분야의 거장을 만든다</a:t>
            </a:r>
            <a:r>
              <a:rPr kumimoji="1" lang="en-US" altLang="ko-KR" sz="2800" dirty="0"/>
              <a:t>.</a:t>
            </a:r>
          </a:p>
          <a:p>
            <a:endParaRPr kumimoji="1" lang="en-US" altLang="ko-KR" sz="2800" dirty="0"/>
          </a:p>
          <a:p>
            <a:r>
              <a:rPr kumimoji="1" lang="ko-KR" altLang="en-US" sz="2800" dirty="0"/>
              <a:t>다른 사람보다 특정 분야에서 </a:t>
            </a:r>
            <a:endParaRPr kumimoji="1" lang="en-US" altLang="ko-KR" sz="2800" dirty="0"/>
          </a:p>
          <a:p>
            <a:r>
              <a:rPr kumimoji="1" lang="ko-KR" altLang="en-US" sz="2800" dirty="0"/>
              <a:t>더욱 즐거움을 느끼는 아이들이 </a:t>
            </a:r>
            <a:endParaRPr kumimoji="1" lang="en-US" altLang="ko-KR" sz="2800" dirty="0"/>
          </a:p>
          <a:p>
            <a:r>
              <a:rPr kumimoji="1" lang="ko-KR" altLang="en-US" sz="2800" dirty="0"/>
              <a:t>더 오래 연습할 가능성이 높아짐</a:t>
            </a:r>
            <a:r>
              <a:rPr kumimoji="1" lang="en-US" altLang="ko-KR" sz="2800" dirty="0"/>
              <a:t>.</a:t>
            </a:r>
            <a:endParaRPr kumimoji="1"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872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D4B378-71C8-9A42-AE2D-9D5D473E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101</a:t>
            </a:r>
            <a:r>
              <a:rPr kumimoji="1" lang="ko-KR" altLang="en-US" dirty="0"/>
              <a:t>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4F8683-AD6E-3946-ABBD-01F4852F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sz="4000" b="1" dirty="0"/>
              <a:t>그럼 </a:t>
            </a:r>
            <a:r>
              <a:rPr kumimoji="1" lang="en-US" altLang="ko-KR" sz="4000" b="1" dirty="0"/>
              <a:t>1</a:t>
            </a:r>
            <a:r>
              <a:rPr kumimoji="1" lang="ko-KR" altLang="en-US" sz="4000" b="1" dirty="0"/>
              <a:t>만 시간을 연습하면</a:t>
            </a:r>
            <a:endParaRPr kumimoji="1" lang="en-US" altLang="ko-KR" sz="4000" b="1" dirty="0"/>
          </a:p>
          <a:p>
            <a:pPr marL="0" indent="0">
              <a:buNone/>
            </a:pPr>
            <a:r>
              <a:rPr kumimoji="1" lang="ko-KR" altLang="en-US" sz="4000" b="1" dirty="0"/>
              <a:t> 누구나 원하는 분야에서 최고가 될 수 있을까</a:t>
            </a:r>
            <a:r>
              <a:rPr kumimoji="1" lang="en-US" altLang="ko-KR" sz="4000" b="1" dirty="0"/>
              <a:t>?</a:t>
            </a:r>
            <a:endParaRPr kumimoji="1"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2980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1B3AEE-A5B0-B94E-B18F-1105A3862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101</a:t>
            </a:r>
            <a:r>
              <a:rPr kumimoji="1" lang="ko-KR" altLang="en-US" dirty="0"/>
              <a:t>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4D65C2-1D41-BA40-ADFB-BD44254B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sz="4000" b="1" dirty="0"/>
              <a:t>즐거움을 느끼는</a:t>
            </a:r>
            <a:r>
              <a:rPr kumimoji="1" lang="en-US" altLang="ko-KR" sz="4000" b="1" dirty="0"/>
              <a:t>,</a:t>
            </a:r>
            <a:r>
              <a:rPr kumimoji="1" lang="ko-KR" altLang="en-US" sz="4000" b="1" dirty="0"/>
              <a:t> 즉 흥미가 곧 재능일까</a:t>
            </a:r>
            <a:r>
              <a:rPr kumimoji="1" lang="en-US" altLang="ko-KR" sz="4000" b="1" dirty="0"/>
              <a:t>?</a:t>
            </a:r>
            <a:endParaRPr kumimoji="1"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4622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EC9064-F6FD-7744-AAB7-7751B2CC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106</a:t>
            </a:r>
            <a:r>
              <a:rPr kumimoji="1" lang="ko-KR" altLang="en-US" dirty="0"/>
              <a:t>쪽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70DA3689-EE38-AA49-A528-212DC8C92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5866" y="476216"/>
            <a:ext cx="5584184" cy="423467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BB8EA9-971F-564E-8C47-345E200CB5A6}"/>
              </a:ext>
            </a:extLst>
          </p:cNvPr>
          <p:cNvSpPr txBox="1"/>
          <p:nvPr/>
        </p:nvSpPr>
        <p:spPr>
          <a:xfrm>
            <a:off x="232228" y="3573499"/>
            <a:ext cx="764183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2800" dirty="0"/>
              <a:t>아인슈타인</a:t>
            </a:r>
            <a:endParaRPr kumimoji="1" lang="en-US" altLang="ko-KR" sz="2800" dirty="0"/>
          </a:p>
          <a:p>
            <a:endParaRPr kumimoji="1" lang="en-US" altLang="ko-KR" sz="2800" dirty="0"/>
          </a:p>
          <a:p>
            <a:r>
              <a:rPr kumimoji="1" lang="en-US" altLang="ko-KR" sz="2800" dirty="0"/>
              <a:t>“</a:t>
            </a:r>
            <a:r>
              <a:rPr kumimoji="1" lang="ko-KR" altLang="en-US" sz="2800" dirty="0"/>
              <a:t> 생명이 걸린 문제를 해결할 시간이</a:t>
            </a:r>
            <a:endParaRPr kumimoji="1" lang="en-US" altLang="ko-KR" sz="2800" dirty="0"/>
          </a:p>
          <a:p>
            <a:r>
              <a:rPr kumimoji="1" lang="ko-KR" altLang="en-US" sz="2800" dirty="0"/>
              <a:t> </a:t>
            </a:r>
            <a:r>
              <a:rPr kumimoji="1" lang="en-US" altLang="ko-KR" sz="2800" dirty="0"/>
              <a:t>1</a:t>
            </a:r>
            <a:r>
              <a:rPr kumimoji="1" lang="ko-KR" altLang="en-US" sz="2800" dirty="0"/>
              <a:t>시간만 주어진다면 </a:t>
            </a:r>
            <a:endParaRPr kumimoji="1" lang="en-US" altLang="ko-KR" sz="2800" dirty="0"/>
          </a:p>
          <a:p>
            <a:r>
              <a:rPr kumimoji="1" lang="ko-KR" altLang="en-US" sz="2800" dirty="0"/>
              <a:t> 나는 문제가 무엇인지 정의하는데 </a:t>
            </a:r>
            <a:r>
              <a:rPr kumimoji="1" lang="en-US" altLang="ko-KR" sz="2800" dirty="0"/>
              <a:t>55</a:t>
            </a:r>
            <a:r>
              <a:rPr kumimoji="1" lang="ko-KR" altLang="en-US" sz="2800" dirty="0"/>
              <a:t>분을 쓰고</a:t>
            </a:r>
            <a:endParaRPr kumimoji="1" lang="en-US" altLang="ko-KR" sz="2800" dirty="0"/>
          </a:p>
          <a:p>
            <a:r>
              <a:rPr kumimoji="1" lang="ko-KR" altLang="en-US" sz="2800" dirty="0"/>
              <a:t> 나머지 </a:t>
            </a:r>
            <a:r>
              <a:rPr kumimoji="1" lang="en-US" altLang="ko-KR" sz="2800" dirty="0"/>
              <a:t>5</a:t>
            </a:r>
            <a:r>
              <a:rPr kumimoji="1" lang="ko-KR" altLang="en-US" sz="2800" dirty="0"/>
              <a:t>분을 해결책을 찾는 데 사용할 것이다</a:t>
            </a:r>
            <a:r>
              <a:rPr kumimoji="1" lang="en-US" altLang="ko-KR" sz="2800" dirty="0"/>
              <a:t>.</a:t>
            </a:r>
          </a:p>
          <a:p>
            <a:endParaRPr kumimoji="1"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830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6CF69B-23B0-124D-8CBC-4615AC7C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106</a:t>
            </a:r>
            <a:r>
              <a:rPr kumimoji="1" lang="ko-KR" altLang="en-US" dirty="0"/>
              <a:t>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7929E6-4092-D845-8FE3-BC0F3E28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sz="4000" b="1" dirty="0"/>
              <a:t>당신은 생명이 달린 문제를 해결할 </a:t>
            </a:r>
            <a:r>
              <a:rPr kumimoji="1" lang="en-US" altLang="ko-KR" sz="4000" b="1" dirty="0"/>
              <a:t>1</a:t>
            </a:r>
            <a:r>
              <a:rPr kumimoji="1" lang="ko-KR" altLang="en-US" sz="4000" b="1" dirty="0"/>
              <a:t>시간을 어떻게 분배할 건가요</a:t>
            </a:r>
            <a:r>
              <a:rPr kumimoji="1" lang="en-US" altLang="ko-KR" sz="4000" b="1" dirty="0"/>
              <a:t>?</a:t>
            </a:r>
            <a:endParaRPr kumimoji="1"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6085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F2E83D-B0D8-1842-9A1F-1A49670F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134</a:t>
            </a:r>
            <a:r>
              <a:rPr kumimoji="1" lang="ko-KR" altLang="en-US" dirty="0"/>
              <a:t>쪽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812B646-132A-B04B-B1B0-972E56326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9314" y="769257"/>
            <a:ext cx="6430478" cy="352336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AC9880-65C4-F442-9126-37F459474E54}"/>
              </a:ext>
            </a:extLst>
          </p:cNvPr>
          <p:cNvSpPr txBox="1"/>
          <p:nvPr/>
        </p:nvSpPr>
        <p:spPr>
          <a:xfrm>
            <a:off x="246744" y="3113314"/>
            <a:ext cx="5048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2400" dirty="0"/>
              <a:t>미국 커뮤니티 </a:t>
            </a:r>
            <a:r>
              <a:rPr kumimoji="1" lang="en-US" altLang="ko-KR" sz="2400" dirty="0"/>
              <a:t>‘</a:t>
            </a:r>
            <a:r>
              <a:rPr kumimoji="1" lang="ko-KR" altLang="en-US" sz="2400" dirty="0" err="1"/>
              <a:t>레딧</a:t>
            </a:r>
            <a:r>
              <a:rPr kumimoji="1" lang="en-US" altLang="ko-KR" sz="2400" dirty="0"/>
              <a:t>’</a:t>
            </a:r>
            <a:r>
              <a:rPr kumimoji="1" lang="ko-KR" altLang="en-US" sz="2400" dirty="0"/>
              <a:t>에 올라온 질문</a:t>
            </a:r>
            <a:endParaRPr kumimoji="1" lang="en-US" altLang="ko-KR" sz="2400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D00A3584-9F25-B14C-961B-5FF3B8170C73}"/>
              </a:ext>
            </a:extLst>
          </p:cNvPr>
          <p:cNvSpPr txBox="1">
            <a:spLocks/>
          </p:cNvSpPr>
          <p:nvPr/>
        </p:nvSpPr>
        <p:spPr>
          <a:xfrm>
            <a:off x="810000" y="4614692"/>
            <a:ext cx="10563286" cy="211411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/>
            <a:r>
              <a:rPr kumimoji="1" lang="en-US" altLang="ko-KR" sz="2800" b="1" dirty="0"/>
              <a:t>“1950</a:t>
            </a:r>
            <a:r>
              <a:rPr kumimoji="1" lang="ko-KR" altLang="ko-KR" sz="2800" b="1" dirty="0"/>
              <a:t>년대 사람이 </a:t>
            </a:r>
            <a:r>
              <a:rPr kumimoji="1" lang="en-US" altLang="ko-KR" sz="2800" b="1" dirty="0"/>
              <a:t>60</a:t>
            </a:r>
            <a:r>
              <a:rPr kumimoji="1" lang="ko-KR" altLang="ko-KR" sz="2800" b="1" dirty="0"/>
              <a:t>년 뒤인 오늘날의 디지털 시대로 시간여행을 왔다고 가정할 경우</a:t>
            </a:r>
            <a:r>
              <a:rPr kumimoji="1" lang="en-US" altLang="ko-KR" sz="2800" b="1" dirty="0"/>
              <a:t>,</a:t>
            </a:r>
            <a:r>
              <a:rPr kumimoji="1" lang="ko-KR" altLang="en-US" sz="2800" b="1" dirty="0"/>
              <a:t> </a:t>
            </a:r>
            <a:endParaRPr kumimoji="1" lang="en-US" altLang="ko-KR" sz="2800" b="1" dirty="0"/>
          </a:p>
          <a:p>
            <a:pPr marL="0" indent="0" latinLnBrk="0">
              <a:buNone/>
            </a:pPr>
            <a:r>
              <a:rPr kumimoji="1" lang="ko-KR" altLang="en-US" sz="2800" b="1" dirty="0"/>
              <a:t>   </a:t>
            </a:r>
            <a:r>
              <a:rPr kumimoji="1" lang="ko-KR" altLang="ko-KR" sz="2800" b="1" dirty="0"/>
              <a:t>그가 가장 이해하기 어려운</a:t>
            </a:r>
            <a:r>
              <a:rPr lang="ko-KR" altLang="en-US" sz="2800" b="1" dirty="0"/>
              <a:t> </a:t>
            </a:r>
            <a:r>
              <a:rPr kumimoji="1" lang="ko-KR" altLang="ko-KR" sz="2800" b="1" dirty="0"/>
              <a:t>오늘날의 모습은 무엇일까요</a:t>
            </a:r>
            <a:r>
              <a:rPr kumimoji="1" lang="en-US" altLang="ko-KR" sz="2800" b="1" dirty="0"/>
              <a:t>?</a:t>
            </a:r>
            <a:endParaRPr lang="ko-KR" altLang="ko-KR" sz="2800" b="1" dirty="0"/>
          </a:p>
        </p:txBody>
      </p:sp>
    </p:spTree>
    <p:extLst>
      <p:ext uri="{BB962C8B-B14F-4D97-AF65-F5344CB8AC3E}">
        <p14:creationId xmlns:p14="http://schemas.microsoft.com/office/powerpoint/2010/main" val="3877483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명언">
  <a:themeElements>
    <a:clrScheme name="청록색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명언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명언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{24EBD023-3CD6-D140-B904-B86359F19DB7}tf10001121</Template>
  <TotalTime>34</TotalTime>
  <Words>159</Words>
  <Application>Microsoft Macintosh PowerPoint</Application>
  <PresentationFormat>와이드스크린</PresentationFormat>
  <Paragraphs>33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명언</vt:lpstr>
      <vt:lpstr>공부의 미래</vt:lpstr>
      <vt:lpstr>77쪽</vt:lpstr>
      <vt:lpstr>77쪽</vt:lpstr>
      <vt:lpstr>101쪽</vt:lpstr>
      <vt:lpstr>101쪽</vt:lpstr>
      <vt:lpstr>101쪽</vt:lpstr>
      <vt:lpstr>106쪽</vt:lpstr>
      <vt:lpstr>106쪽</vt:lpstr>
      <vt:lpstr>134쪽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공부의 미래</dc:title>
  <dc:creator>bgn</dc:creator>
  <cp:lastModifiedBy>bgn</cp:lastModifiedBy>
  <cp:revision>4</cp:revision>
  <dcterms:created xsi:type="dcterms:W3CDTF">2019-11-17T14:50:47Z</dcterms:created>
  <dcterms:modified xsi:type="dcterms:W3CDTF">2019-11-17T15:25:23Z</dcterms:modified>
</cp:coreProperties>
</file>