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2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8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6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9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07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97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16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9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5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5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4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7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0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2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3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84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>
              <a:lumMod val="20000"/>
              <a:lumOff val="80000"/>
            </a:schemeClr>
          </a:fgClr>
          <a:bgClr>
            <a:schemeClr val="bg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6600" dirty="0" smtClean="0">
                <a:solidFill>
                  <a:schemeClr val="tx1"/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도시에서 죽는다는 것</a:t>
            </a:r>
            <a:endParaRPr lang="ko-KR" altLang="en-US" sz="6600" dirty="0">
              <a:solidFill>
                <a:schemeClr val="tx1"/>
              </a:solidFill>
              <a:latin typeface="HY태백B" panose="02030600000101010101" pitchFamily="18" charset="-127"/>
              <a:ea typeface="HY태백B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err="1" smtClean="0">
                <a:solidFill>
                  <a:schemeClr val="accent1">
                    <a:lumMod val="7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김형숙</a:t>
            </a:r>
            <a:endParaRPr lang="ko-KR" altLang="en-US" sz="4800" dirty="0">
              <a:solidFill>
                <a:schemeClr val="accent1">
                  <a:lumMod val="75000"/>
                </a:schemeClr>
              </a:solidFill>
              <a:latin typeface="HY태백B" panose="02030600000101010101" pitchFamily="18" charset="-127"/>
              <a:ea typeface="HY태백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5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>
              <a:lumMod val="20000"/>
              <a:lumOff val="80000"/>
            </a:schemeClr>
          </a:fgClr>
          <a:bgClr>
            <a:schemeClr val="bg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958533" y="0"/>
            <a:ext cx="9905998" cy="1905000"/>
          </a:xfrm>
        </p:spPr>
        <p:txBody>
          <a:bodyPr>
            <a:normAutofit/>
          </a:bodyPr>
          <a:lstStyle/>
          <a:p>
            <a:r>
              <a:rPr lang="ko-KR" alt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책</a:t>
            </a:r>
            <a:r>
              <a:rPr lang="ko-KR" altLang="en-US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 </a:t>
            </a:r>
            <a:r>
              <a:rPr lang="ko-KR" altLang="en-US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소개</a:t>
            </a:r>
            <a:endParaRPr lang="ko-KR" altLang="en-US" sz="5400" dirty="0">
              <a:solidFill>
                <a:schemeClr val="accent3">
                  <a:lumMod val="20000"/>
                  <a:lumOff val="80000"/>
                </a:schemeClr>
              </a:solidFill>
              <a:latin typeface="HY태백B" panose="02030600000101010101" pitchFamily="18" charset="-127"/>
              <a:ea typeface="HY태백B" panose="02030600000101010101" pitchFamily="18" charset="-127"/>
            </a:endParaRPr>
          </a:p>
        </p:txBody>
      </p:sp>
      <p:sp>
        <p:nvSpPr>
          <p:cNvPr id="8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5504709" y="2340343"/>
            <a:ext cx="5665039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태백B" panose="02030600000101010101" pitchFamily="18" charset="-127"/>
                <a:ea typeface="HY태백B" panose="02030600000101010101" pitchFamily="18" charset="-127"/>
              </a:rPr>
              <a:t>19</a:t>
            </a:r>
            <a:r>
              <a:rPr lang="ko-KR" altLang="en-US" sz="2400" dirty="0" err="1" smtClean="0">
                <a:solidFill>
                  <a:schemeClr val="tx1"/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년동안</a:t>
            </a:r>
            <a:r>
              <a:rPr lang="ko-KR" altLang="en-US" sz="2400" dirty="0" smtClean="0">
                <a:solidFill>
                  <a:schemeClr val="tx1"/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 한 대학병원 중환자실에서 간호사로 근무하며 겪었던 경험에 기초해 </a:t>
            </a:r>
            <a: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“</a:t>
            </a:r>
            <a:r>
              <a:rPr lang="ko-KR" altLang="en-US" sz="2400" dirty="0" smtClean="0">
                <a:solidFill>
                  <a:schemeClr val="accent1">
                    <a:lumMod val="7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어떻게 존엄하고 품격 있게 이별할 것인가 </a:t>
            </a:r>
            <a: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” </a:t>
            </a:r>
            <a:r>
              <a:rPr lang="ko-KR" altLang="en-US" sz="2400" dirty="0" smtClean="0">
                <a:solidFill>
                  <a:schemeClr val="tx1"/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라는 인생의 근본적인 문제를 던지고 그 해답을 풀어낸 책</a:t>
            </a:r>
            <a:endParaRPr lang="en-US" altLang="ko-KR" sz="2400" dirty="0" smtClean="0">
              <a:solidFill>
                <a:schemeClr val="tx1"/>
              </a:solidFill>
              <a:latin typeface="HY태백B" panose="02030600000101010101" pitchFamily="18" charset="-127"/>
              <a:ea typeface="HY태백B" panose="02030600000101010101" pitchFamily="18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태백B" panose="02030600000101010101" pitchFamily="18" charset="-127"/>
              <a:ea typeface="HY태백B" panose="02030600000101010101" pitchFamily="18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400" dirty="0" smtClean="0">
                <a:solidFill>
                  <a:schemeClr val="tx1"/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환자에 대한 애정 어린 관심</a:t>
            </a:r>
            <a:r>
              <a:rPr lang="en-US" altLang="ko-KR" sz="2400" dirty="0" smtClean="0">
                <a:solidFill>
                  <a:schemeClr val="tx1"/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죽음에 대한 깊이 있는 성찰이 드러나며 직업적 정체성과 일의 소중함을 느낄 수 있다</a:t>
            </a:r>
            <a:r>
              <a:rPr lang="en-US" altLang="ko-KR" sz="2400" dirty="0" smtClean="0">
                <a:solidFill>
                  <a:schemeClr val="tx1"/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.</a:t>
            </a:r>
            <a:endParaRPr kumimoji="0" lang="ko-KR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태백B" panose="02030600000101010101" pitchFamily="18" charset="-127"/>
              <a:ea typeface="HY태백B" panose="02030600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rcRect l="34503" t="32548" r="50144" b="28990"/>
          <a:stretch/>
        </p:blipFill>
        <p:spPr>
          <a:xfrm>
            <a:off x="958533" y="1599930"/>
            <a:ext cx="3411415" cy="480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>
              <a:lumMod val="20000"/>
              <a:lumOff val="80000"/>
            </a:schemeClr>
          </a:fgClr>
          <a:bgClr>
            <a:schemeClr val="bg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44465" y="54429"/>
            <a:ext cx="9905998" cy="1905000"/>
          </a:xfrm>
        </p:spPr>
        <p:txBody>
          <a:bodyPr>
            <a:normAutofit/>
          </a:bodyPr>
          <a:lstStyle/>
          <a:p>
            <a:r>
              <a:rPr lang="ko-KR" altLang="en-US" sz="5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토론주제</a:t>
            </a:r>
            <a:endParaRPr lang="ko-KR" altLang="en-US" sz="5400" dirty="0">
              <a:solidFill>
                <a:schemeClr val="accent3">
                  <a:lumMod val="20000"/>
                  <a:lumOff val="80000"/>
                </a:schemeClr>
              </a:solidFill>
              <a:latin typeface="HY태백B" panose="02030600000101010101" pitchFamily="18" charset="-127"/>
              <a:ea typeface="HY태백B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96863" y="2128242"/>
            <a:ext cx="10269831" cy="3907971"/>
          </a:xfrm>
        </p:spPr>
        <p:txBody>
          <a:bodyPr>
            <a:normAutofit fontScale="62500" lnSpcReduction="20000"/>
          </a:bodyPr>
          <a:lstStyle/>
          <a:p>
            <a:r>
              <a:rPr lang="ko-KR" alt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품위있는</a:t>
            </a:r>
            <a:r>
              <a:rPr lang="ko-KR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 죽음 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‘</a:t>
            </a:r>
            <a:r>
              <a:rPr lang="ko-KR" altLang="en-US" sz="4000" dirty="0" err="1" smtClean="0">
                <a:solidFill>
                  <a:schemeClr val="accent1">
                    <a:lumMod val="7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웰다잉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(well dying)’</a:t>
            </a:r>
            <a:r>
              <a:rPr lang="ko-KR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에 대한 여러분들의 생각은</a:t>
            </a:r>
            <a:r>
              <a:rPr lang="en-US" altLang="ko-K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?</a:t>
            </a:r>
          </a:p>
          <a:p>
            <a:endParaRPr lang="en-US" altLang="ko-KR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HY태백B" panose="02030600000101010101" pitchFamily="18" charset="-127"/>
              <a:ea typeface="HY태백B" panose="02030600000101010101" pitchFamily="18" charset="-127"/>
            </a:endParaRPr>
          </a:p>
          <a:p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‘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사전의료지시서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’</a:t>
            </a:r>
            <a:r>
              <a:rPr lang="ko-KR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에 대한 여러분들의 생각은</a:t>
            </a:r>
            <a:r>
              <a:rPr lang="en-US" altLang="ko-K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?</a:t>
            </a:r>
          </a:p>
          <a:p>
            <a:endParaRPr lang="en-US" altLang="ko-KR" sz="4000" dirty="0">
              <a:solidFill>
                <a:schemeClr val="tx1">
                  <a:lumMod val="85000"/>
                  <a:lumOff val="15000"/>
                </a:schemeClr>
              </a:solidFill>
              <a:latin typeface="HY태백B" panose="02030600000101010101" pitchFamily="18" charset="-127"/>
              <a:ea typeface="HY태백B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여러분들이 생각하는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‘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간호사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’</a:t>
            </a:r>
            <a:r>
              <a:rPr lang="ko-KR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라는 직업의</a:t>
            </a:r>
            <a:r>
              <a:rPr lang="ko-KR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 직업관과 가치는</a:t>
            </a:r>
            <a:r>
              <a:rPr lang="en-US" altLang="ko-K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?</a:t>
            </a:r>
          </a:p>
          <a:p>
            <a:endParaRPr lang="en-US" altLang="ko-KR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HY태백B" panose="02030600000101010101" pitchFamily="18" charset="-127"/>
              <a:ea typeface="HY태백B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작가는 </a:t>
            </a:r>
            <a:r>
              <a:rPr lang="en-US" altLang="ko-K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19</a:t>
            </a:r>
            <a:r>
              <a:rPr lang="ko-KR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년 동안 해오던 간호사를 그만두었다</a:t>
            </a:r>
            <a:r>
              <a:rPr lang="en-US" altLang="ko-K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. </a:t>
            </a:r>
            <a:r>
              <a:rPr lang="ko-KR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어떤 </a:t>
            </a:r>
            <a:r>
              <a:rPr lang="ko-KR" alt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계기였을지</a:t>
            </a:r>
            <a:r>
              <a:rPr lang="ko-KR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 생각해보자</a:t>
            </a:r>
            <a:endParaRPr lang="en-US" altLang="ko-KR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HY태백B" panose="02030600000101010101" pitchFamily="18" charset="-127"/>
              <a:ea typeface="HY태백B" panose="02030600000101010101" pitchFamily="18" charset="-127"/>
            </a:endParaRPr>
          </a:p>
          <a:p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07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TM03457485[[fn=그물]]</Template>
  <TotalTime>91</TotalTime>
  <Words>96</Words>
  <Application>Microsoft Office PowerPoint</Application>
  <PresentationFormat>와이드스크린</PresentationFormat>
  <Paragraphs>14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9" baseType="lpstr">
      <vt:lpstr>HY강B</vt:lpstr>
      <vt:lpstr>HY태백B</vt:lpstr>
      <vt:lpstr>맑은 고딕</vt:lpstr>
      <vt:lpstr>Arial</vt:lpstr>
      <vt:lpstr>Century Gothic</vt:lpstr>
      <vt:lpstr>그물</vt:lpstr>
      <vt:lpstr>도시에서 죽는다는 것</vt:lpstr>
      <vt:lpstr>책 소개</vt:lpstr>
      <vt:lpstr>토론주제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채식주의자</dc:title>
  <dc:creator>Lim Chaeyeon</dc:creator>
  <cp:lastModifiedBy>Lim Chaeyeon</cp:lastModifiedBy>
  <cp:revision>12</cp:revision>
  <dcterms:created xsi:type="dcterms:W3CDTF">2019-11-05T07:02:34Z</dcterms:created>
  <dcterms:modified xsi:type="dcterms:W3CDTF">2019-11-20T05:59:06Z</dcterms:modified>
</cp:coreProperties>
</file>