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84" r:id="rId3"/>
    <p:sldId id="272" r:id="rId4"/>
    <p:sldId id="273" r:id="rId5"/>
    <p:sldId id="274" r:id="rId6"/>
    <p:sldId id="275" r:id="rId7"/>
    <p:sldId id="276" r:id="rId8"/>
    <p:sldId id="287" r:id="rId9"/>
    <p:sldId id="289" r:id="rId10"/>
    <p:sldId id="288" r:id="rId11"/>
    <p:sldId id="290" r:id="rId12"/>
    <p:sldId id="279" r:id="rId13"/>
    <p:sldId id="292" r:id="rId14"/>
    <p:sldId id="291" r:id="rId15"/>
    <p:sldId id="282" r:id="rId16"/>
    <p:sldId id="271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2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1B5E-938F-4BA2-9CD1-0CF37F19339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2017-11-07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E827-B159-48EA-8EB9-649F6CF66B9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64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1B5E-938F-4BA2-9CD1-0CF37F19339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2017-11-07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E827-B159-48EA-8EB9-649F6CF66B9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654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1B5E-938F-4BA2-9CD1-0CF37F19339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2017-11-07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E827-B159-48EA-8EB9-649F6CF66B9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018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1B5E-938F-4BA2-9CD1-0CF37F19339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2017-11-07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E827-B159-48EA-8EB9-649F6CF66B9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6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1B5E-938F-4BA2-9CD1-0CF37F19339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2017-11-07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E827-B159-48EA-8EB9-649F6CF66B9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74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1B5E-938F-4BA2-9CD1-0CF37F19339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2017-11-07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E827-B159-48EA-8EB9-649F6CF66B9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590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1B5E-938F-4BA2-9CD1-0CF37F19339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2017-11-07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E827-B159-48EA-8EB9-649F6CF66B9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297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1B5E-938F-4BA2-9CD1-0CF37F19339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2017-11-07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E827-B159-48EA-8EB9-649F6CF66B9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18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1B5E-938F-4BA2-9CD1-0CF37F19339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2017-11-07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E827-B159-48EA-8EB9-649F6CF66B9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020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1B5E-938F-4BA2-9CD1-0CF37F19339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2017-11-07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E827-B159-48EA-8EB9-649F6CF66B9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39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1B5E-938F-4BA2-9CD1-0CF37F19339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2017-11-07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E827-B159-48EA-8EB9-649F6CF66B9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783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F1B5E-938F-4BA2-9CD1-0CF37F19339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2017-11-07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7E827-B159-48EA-8EB9-649F6CF66B9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29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878728" y="2063202"/>
            <a:ext cx="3905790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3300" dirty="0">
                <a:solidFill>
                  <a:schemeClr val="bg1">
                    <a:lumMod val="95000"/>
                  </a:scheme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너무 시끄러운 고독</a:t>
            </a:r>
            <a:endParaRPr lang="en-US" altLang="ko-KR" sz="3300" dirty="0">
              <a:solidFill>
                <a:schemeClr val="bg1">
                  <a:lumMod val="95000"/>
                </a:schemeClr>
              </a:solidFill>
              <a:latin typeface="나눔명조 ExtraBold" panose="02020603020101020101" pitchFamily="18" charset="-127"/>
              <a:ea typeface="나눔명조 ExtraBold" panose="0202060302010102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056655" y="3284984"/>
            <a:ext cx="109517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ko-K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CJK KR DemiLight" pitchFamily="34" charset="-127"/>
                <a:ea typeface="Noto Sans CJK KR DemiLight" pitchFamily="34" charset="-127"/>
              </a:rPr>
              <a:t>32171268</a:t>
            </a:r>
          </a:p>
          <a:p>
            <a:pPr algn="ctr">
              <a:lnSpc>
                <a:spcPct val="200000"/>
              </a:lnSpc>
            </a:pPr>
            <a:r>
              <a:rPr lang="ko-KR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CJK KR DemiLight" pitchFamily="34" charset="-127"/>
                <a:ea typeface="Noto Sans CJK KR DemiLight" pitchFamily="34" charset="-127"/>
              </a:rPr>
              <a:t>김혜연</a:t>
            </a:r>
            <a:endParaRPr lang="en-US" altLang="ko-KR" sz="1600" dirty="0">
              <a:solidFill>
                <a:schemeClr val="tx1">
                  <a:lumMod val="50000"/>
                  <a:lumOff val="50000"/>
                </a:schemeClr>
              </a:solidFill>
              <a:latin typeface="Noto Sans CJK KR DemiLight" pitchFamily="34" charset="-127"/>
              <a:ea typeface="Noto Sans CJK KR DemiLight" pitchFamily="34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18893" y="548680"/>
            <a:ext cx="8064896" cy="583264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12700">
                <a:solidFill>
                  <a:schemeClr val="bg1">
                    <a:lumMod val="50000"/>
                  </a:schemeClr>
                </a:solidFill>
                <a:bevel/>
              </a:ln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96436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775346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816367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1619672" y="2490242"/>
            <a:ext cx="100811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7035463" y="2492896"/>
            <a:ext cx="100811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701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28691" y="833544"/>
            <a:ext cx="3021169" cy="755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300" spc="600" dirty="0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4. </a:t>
            </a:r>
            <a:r>
              <a:rPr lang="ko-KR" altLang="en-US" sz="3300" spc="600" dirty="0" err="1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작품독해</a:t>
            </a:r>
            <a:endParaRPr lang="en-US" altLang="ko-KR" sz="3300" spc="600" dirty="0">
              <a:solidFill>
                <a:prstClr val="white">
                  <a:lumMod val="95000"/>
                </a:prstClr>
              </a:solidFill>
              <a:latin typeface="나눔명조 ExtraBold" panose="02020603020101020101" pitchFamily="18" charset="-127"/>
              <a:ea typeface="나눔명조 ExtraBold" panose="0202060302010102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143428" y="2178884"/>
            <a:ext cx="709945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6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장 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: </a:t>
            </a:r>
            <a:r>
              <a:rPr lang="ko-KR" altLang="en-US" dirty="0" err="1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삼십오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 년 동안 나는 내 압축기에 종이를 넣어 짓눌렀고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, 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삼십 오 년 동안 이것이 폐지를 제거하는 </a:t>
            </a:r>
            <a:r>
              <a:rPr lang="ko-KR" altLang="en-US" dirty="0">
                <a:solidFill>
                  <a:srgbClr val="FF0000"/>
                </a:solidFill>
                <a:ea typeface="Noto Sans CJK KR DemiLight"/>
              </a:rPr>
              <a:t>유일한 방법이라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 </a:t>
            </a:r>
            <a:r>
              <a:rPr lang="ko-KR" altLang="en-US" dirty="0">
                <a:solidFill>
                  <a:srgbClr val="FF0000"/>
                </a:solidFill>
                <a:ea typeface="Noto Sans CJK KR DemiLight"/>
              </a:rPr>
              <a:t>믿어왔다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.</a:t>
            </a:r>
          </a:p>
          <a:p>
            <a:pPr fontAlgn="base"/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- 4,5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 장과 대비되며 분위기를 환기함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. 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변화가 예상되는 대목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.(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위기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)</a:t>
            </a:r>
          </a:p>
          <a:p>
            <a:pPr fontAlgn="base"/>
            <a:endParaRPr lang="en-US" altLang="ko-KR" dirty="0">
              <a:solidFill>
                <a:schemeClr val="bg1">
                  <a:lumMod val="65000"/>
                </a:schemeClr>
              </a:solidFill>
              <a:ea typeface="Noto Sans CJK KR DemiLight"/>
            </a:endParaRPr>
          </a:p>
          <a:p>
            <a:pPr fontAlgn="base"/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7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장 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: </a:t>
            </a:r>
            <a:r>
              <a:rPr lang="ko-KR" altLang="en-US" dirty="0" err="1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삼십오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 년 동안 나는 내 압축기로 폐지를 압축해왔고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, </a:t>
            </a:r>
            <a:r>
              <a:rPr lang="ko-KR" altLang="en-US" dirty="0">
                <a:solidFill>
                  <a:srgbClr val="FF0000"/>
                </a:solidFill>
                <a:ea typeface="Noto Sans CJK KR DemiLight"/>
              </a:rPr>
              <a:t>언제까지나 그렇게 일할 거라 생각했다</a:t>
            </a:r>
            <a:r>
              <a:rPr lang="en-US" altLang="ko-KR" dirty="0">
                <a:solidFill>
                  <a:srgbClr val="FF0000"/>
                </a:solidFill>
                <a:ea typeface="Noto Sans CJK KR DemiLight"/>
              </a:rPr>
              <a:t>.</a:t>
            </a:r>
          </a:p>
          <a:p>
            <a:pPr marL="285750" indent="-285750" fontAlgn="base">
              <a:buFontTx/>
              <a:buChar char="-"/>
            </a:pP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반전이 있을 것으로 예상됨 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(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절정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)</a:t>
            </a:r>
          </a:p>
          <a:p>
            <a:pPr marL="285750" indent="-285750" fontAlgn="base">
              <a:buFontTx/>
              <a:buChar char="-"/>
            </a:pPr>
            <a:endParaRPr lang="en-US" altLang="ko-KR" dirty="0">
              <a:solidFill>
                <a:schemeClr val="bg1">
                  <a:lumMod val="65000"/>
                </a:schemeClr>
              </a:solidFill>
              <a:ea typeface="Noto Sans CJK KR DemiLight"/>
            </a:endParaRPr>
          </a:p>
          <a:p>
            <a:pPr fontAlgn="base"/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8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장 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: 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자살 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(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결말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)</a:t>
            </a:r>
            <a:endParaRPr lang="ko-KR" altLang="en-US" dirty="0">
              <a:solidFill>
                <a:schemeClr val="bg1">
                  <a:lumMod val="65000"/>
                </a:schemeClr>
              </a:solidFill>
              <a:ea typeface="Noto Sans CJK KR DemiLight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18893" y="548680"/>
            <a:ext cx="8064896" cy="583264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12700">
                <a:solidFill>
                  <a:prstClr val="white">
                    <a:lumMod val="50000"/>
                  </a:prstClr>
                </a:solidFill>
                <a:bevel/>
              </a:ln>
              <a:solidFill>
                <a:prstClr val="white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96436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775346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816367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3779912" y="1334173"/>
            <a:ext cx="100811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3779912" y="1262165"/>
            <a:ext cx="100811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82298E3E-7F5C-49D5-892F-F0DDE6DE5F36}"/>
              </a:ext>
            </a:extLst>
          </p:cNvPr>
          <p:cNvSpPr/>
          <p:nvPr/>
        </p:nvSpPr>
        <p:spPr>
          <a:xfrm>
            <a:off x="834899" y="1657297"/>
            <a:ext cx="299633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latin typeface="Noto Sans CJK KR DemiLight" pitchFamily="34" charset="-127"/>
                <a:ea typeface="Noto Sans CJK KR DemiLight"/>
              </a:rPr>
              <a:t>글의 흐름 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latin typeface="Noto Sans CJK KR DemiLight" pitchFamily="34" charset="-127"/>
                <a:ea typeface="Noto Sans CJK KR DemiLight"/>
              </a:rPr>
              <a:t>– 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latin typeface="Noto Sans CJK KR DemiLight" pitchFamily="34" charset="-127"/>
                <a:ea typeface="Noto Sans CJK KR DemiLight"/>
              </a:rPr>
              <a:t>반복과 변주</a:t>
            </a:r>
            <a:endParaRPr lang="en-US" altLang="ko-KR" sz="1600" dirty="0">
              <a:solidFill>
                <a:schemeClr val="bg1">
                  <a:lumMod val="65000"/>
                </a:schemeClr>
              </a:solidFill>
              <a:latin typeface="Noto Sans CJK KR DemiLight" pitchFamily="34" charset="-127"/>
              <a:ea typeface="Noto Sans CJK KR DemiLight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8394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28691" y="833544"/>
            <a:ext cx="3021169" cy="755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300" spc="600" dirty="0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4. </a:t>
            </a:r>
            <a:r>
              <a:rPr lang="ko-KR" altLang="en-US" sz="3300" spc="600" dirty="0" err="1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작품독해</a:t>
            </a:r>
            <a:endParaRPr lang="en-US" altLang="ko-KR" sz="3300" spc="600" dirty="0">
              <a:solidFill>
                <a:prstClr val="white">
                  <a:lumMod val="95000"/>
                </a:prstClr>
              </a:solidFill>
              <a:latin typeface="나눔명조 ExtraBold" panose="02020603020101020101" pitchFamily="18" charset="-127"/>
              <a:ea typeface="나눔명조 ExtraBold" panose="02020603020101020101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18893" y="548680"/>
            <a:ext cx="8064896" cy="583264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12700">
                <a:solidFill>
                  <a:prstClr val="white">
                    <a:lumMod val="50000"/>
                  </a:prstClr>
                </a:solidFill>
                <a:bevel/>
              </a:ln>
              <a:solidFill>
                <a:prstClr val="white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96436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775346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816367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3779912" y="1334173"/>
            <a:ext cx="100811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3779912" y="1262165"/>
            <a:ext cx="100811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82298E3E-7F5C-49D5-892F-F0DDE6DE5F36}"/>
              </a:ext>
            </a:extLst>
          </p:cNvPr>
          <p:cNvSpPr/>
          <p:nvPr/>
        </p:nvSpPr>
        <p:spPr>
          <a:xfrm>
            <a:off x="828691" y="1667309"/>
            <a:ext cx="1327608" cy="4140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1600" dirty="0">
                <a:solidFill>
                  <a:schemeClr val="bg1">
                    <a:lumMod val="65000"/>
                  </a:schemeClr>
                </a:solidFill>
                <a:latin typeface="Noto Sans CJK KR DemiLight" pitchFamily="34" charset="-127"/>
                <a:ea typeface="Noto Sans CJK KR DemiLight" pitchFamily="34" charset="-127"/>
              </a:rPr>
              <a:t>대비</a:t>
            </a:r>
            <a:r>
              <a:rPr lang="en-US" altLang="ko-KR" sz="1600" dirty="0">
                <a:solidFill>
                  <a:schemeClr val="bg1">
                    <a:lumMod val="65000"/>
                  </a:schemeClr>
                </a:solidFill>
                <a:latin typeface="Noto Sans CJK KR DemiLight" pitchFamily="34" charset="-127"/>
                <a:ea typeface="Noto Sans CJK KR DemiLight" pitchFamily="34" charset="-127"/>
              </a:rPr>
              <a:t>(4</a:t>
            </a:r>
            <a:r>
              <a:rPr lang="ko-KR" altLang="en-US" sz="1600" dirty="0">
                <a:solidFill>
                  <a:schemeClr val="bg1">
                    <a:lumMod val="65000"/>
                  </a:schemeClr>
                </a:solidFill>
                <a:latin typeface="Noto Sans CJK KR DemiLight" pitchFamily="34" charset="-127"/>
                <a:ea typeface="Noto Sans CJK KR DemiLight" pitchFamily="34" charset="-127"/>
              </a:rPr>
              <a:t>장</a:t>
            </a:r>
            <a:r>
              <a:rPr lang="en-US" altLang="ko-KR" sz="1600" dirty="0">
                <a:solidFill>
                  <a:schemeClr val="bg1">
                    <a:lumMod val="65000"/>
                  </a:schemeClr>
                </a:solidFill>
                <a:latin typeface="Noto Sans CJK KR DemiLight" pitchFamily="34" charset="-127"/>
                <a:ea typeface="Noto Sans CJK KR DemiLight" pitchFamily="34" charset="-127"/>
              </a:rPr>
              <a:t>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8DEE37-715D-4555-9955-CBC235F174AB}"/>
              </a:ext>
            </a:extLst>
          </p:cNvPr>
          <p:cNvSpPr txBox="1"/>
          <p:nvPr/>
        </p:nvSpPr>
        <p:spPr>
          <a:xfrm>
            <a:off x="1187624" y="2492896"/>
            <a:ext cx="2448272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ko-KR" altLang="en-US" dirty="0"/>
              <a:t>압축기의 녹색버튼</a:t>
            </a:r>
            <a:endParaRPr lang="en-US" altLang="ko-KR" dirty="0"/>
          </a:p>
          <a:p>
            <a:r>
              <a:rPr lang="ko-KR" altLang="en-US" dirty="0"/>
              <a:t>전진</a:t>
            </a:r>
            <a:endParaRPr lang="en-US" altLang="ko-KR" dirty="0"/>
          </a:p>
          <a:p>
            <a:r>
              <a:rPr lang="ko-KR" altLang="en-US" dirty="0"/>
              <a:t>예수</a:t>
            </a:r>
            <a:endParaRPr lang="en-US" altLang="ko-KR" dirty="0"/>
          </a:p>
          <a:p>
            <a:r>
              <a:rPr lang="ko-KR" altLang="en-US" dirty="0"/>
              <a:t>붉은 색 치마</a:t>
            </a:r>
            <a:endParaRPr lang="en-US" altLang="ko-KR" dirty="0"/>
          </a:p>
          <a:p>
            <a:r>
              <a:rPr lang="ko-KR" altLang="en-US" dirty="0" err="1"/>
              <a:t>만차</a:t>
            </a:r>
            <a:endParaRPr lang="en-US" altLang="ko-K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BFC0AD-E112-4A5F-99D0-559AE75C1270}"/>
              </a:ext>
            </a:extLst>
          </p:cNvPr>
          <p:cNvSpPr txBox="1"/>
          <p:nvPr/>
        </p:nvSpPr>
        <p:spPr>
          <a:xfrm>
            <a:off x="5312395" y="2492896"/>
            <a:ext cx="2520280" cy="14773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dirty="0"/>
              <a:t>압축기의 적색버튼</a:t>
            </a:r>
            <a:endParaRPr lang="en-US" altLang="ko-KR" dirty="0"/>
          </a:p>
          <a:p>
            <a:r>
              <a:rPr lang="ko-KR" altLang="en-US" dirty="0"/>
              <a:t>후퇴</a:t>
            </a:r>
            <a:endParaRPr lang="en-US" altLang="ko-KR" dirty="0"/>
          </a:p>
          <a:p>
            <a:r>
              <a:rPr lang="ko-KR" altLang="en-US" dirty="0"/>
              <a:t>노자</a:t>
            </a:r>
            <a:endParaRPr lang="en-US" altLang="ko-KR" dirty="0"/>
          </a:p>
          <a:p>
            <a:r>
              <a:rPr lang="ko-KR" altLang="en-US" dirty="0" err="1"/>
              <a:t>터키옥색</a:t>
            </a:r>
            <a:r>
              <a:rPr lang="ko-KR" altLang="en-US" dirty="0"/>
              <a:t> 치마</a:t>
            </a:r>
            <a:endParaRPr lang="en-US" altLang="ko-KR" dirty="0"/>
          </a:p>
          <a:p>
            <a:r>
              <a:rPr lang="ko-KR" altLang="en-US" dirty="0"/>
              <a:t>나</a:t>
            </a:r>
          </a:p>
        </p:txBody>
      </p:sp>
      <p:sp>
        <p:nvSpPr>
          <p:cNvPr id="7" name="화살표: 왼쪽/오른쪽 6">
            <a:extLst>
              <a:ext uri="{FF2B5EF4-FFF2-40B4-BE49-F238E27FC236}">
                <a16:creationId xmlns:a16="http://schemas.microsoft.com/office/drawing/2014/main" id="{38C42E71-344B-4ABB-915E-1D90AA5E398B}"/>
              </a:ext>
            </a:extLst>
          </p:cNvPr>
          <p:cNvSpPr/>
          <p:nvPr/>
        </p:nvSpPr>
        <p:spPr>
          <a:xfrm>
            <a:off x="4139952" y="2924944"/>
            <a:ext cx="792088" cy="43204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9791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518893" y="548680"/>
            <a:ext cx="8064896" cy="583264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12700">
                <a:solidFill>
                  <a:prstClr val="white">
                    <a:lumMod val="50000"/>
                  </a:prstClr>
                </a:solidFill>
                <a:bevel/>
              </a:ln>
              <a:solidFill>
                <a:prstClr val="white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96436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775346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816367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3779912" y="1334173"/>
            <a:ext cx="100811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3779912" y="1262165"/>
            <a:ext cx="100811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A4E94861-08F3-4566-BC7A-5B246D59AB74}"/>
              </a:ext>
            </a:extLst>
          </p:cNvPr>
          <p:cNvSpPr/>
          <p:nvPr/>
        </p:nvSpPr>
        <p:spPr>
          <a:xfrm>
            <a:off x="828691" y="833544"/>
            <a:ext cx="3021169" cy="755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300" spc="600" dirty="0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4. </a:t>
            </a:r>
            <a:r>
              <a:rPr lang="ko-KR" altLang="en-US" sz="3300" spc="600" dirty="0" err="1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작품독해</a:t>
            </a:r>
            <a:endParaRPr lang="en-US" altLang="ko-KR" sz="3300" spc="600" dirty="0">
              <a:solidFill>
                <a:prstClr val="white">
                  <a:lumMod val="95000"/>
                </a:prstClr>
              </a:solidFill>
              <a:latin typeface="나눔명조 ExtraBold" panose="02020603020101020101" pitchFamily="18" charset="-127"/>
              <a:ea typeface="나눔명조 ExtraBold" panose="02020603020101020101" pitchFamily="18" charset="-127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4F194970-F791-4271-AFD4-915583564A6B}"/>
              </a:ext>
            </a:extLst>
          </p:cNvPr>
          <p:cNvSpPr/>
          <p:nvPr/>
        </p:nvSpPr>
        <p:spPr>
          <a:xfrm>
            <a:off x="897619" y="1789888"/>
            <a:ext cx="15712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1600" dirty="0">
                <a:solidFill>
                  <a:schemeClr val="bg1">
                    <a:lumMod val="65000"/>
                  </a:schemeClr>
                </a:solidFill>
                <a:latin typeface="Noto Sans CJK KR DemiLight" pitchFamily="34" charset="-127"/>
                <a:ea typeface="Noto Sans CJK KR DemiLight"/>
              </a:rPr>
              <a:t>예수와 노자</a:t>
            </a:r>
            <a:endParaRPr lang="en-US" altLang="ko-KR" sz="1600" dirty="0">
              <a:solidFill>
                <a:schemeClr val="bg1">
                  <a:lumMod val="65000"/>
                </a:schemeClr>
              </a:solidFill>
              <a:latin typeface="Noto Sans CJK KR DemiLight" pitchFamily="34" charset="-127"/>
              <a:ea typeface="Noto Sans CJK KR DemiLight" pitchFamily="34" charset="-127"/>
            </a:endParaRP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50E625DA-FB25-4AA9-B071-5663B70806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184278"/>
              </p:ext>
            </p:extLst>
          </p:nvPr>
        </p:nvGraphicFramePr>
        <p:xfrm>
          <a:off x="2411760" y="1589457"/>
          <a:ext cx="5976663" cy="4714119"/>
        </p:xfrm>
        <a:graphic>
          <a:graphicData uri="http://schemas.openxmlformats.org/drawingml/2006/table">
            <a:tbl>
              <a:tblPr/>
              <a:tblGrid>
                <a:gridCol w="2867385">
                  <a:extLst>
                    <a:ext uri="{9D8B030D-6E8A-4147-A177-3AD203B41FA5}">
                      <a16:colId xmlns:a16="http://schemas.microsoft.com/office/drawing/2014/main" val="2316815227"/>
                    </a:ext>
                  </a:extLst>
                </a:gridCol>
                <a:gridCol w="3109278">
                  <a:extLst>
                    <a:ext uri="{9D8B030D-6E8A-4147-A177-3AD203B41FA5}">
                      <a16:colId xmlns:a16="http://schemas.microsoft.com/office/drawing/2014/main" val="2674698813"/>
                    </a:ext>
                  </a:extLst>
                </a:gridCol>
              </a:tblGrid>
              <a:tr h="2383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예수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F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노자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103221"/>
                  </a:ext>
                </a:extLst>
              </a:tr>
              <a:tr h="23837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우아한 젊은이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F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얼굴에 주름이 가득한 노인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516704"/>
                  </a:ext>
                </a:extLst>
              </a:tr>
              <a:tr h="23837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산등성이를 쉬지 않고 오름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F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이미 산 정상에 올라 있음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124952"/>
                  </a:ext>
                </a:extLst>
              </a:tr>
              <a:tr h="23837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세상을 바꾸고 싶은 열정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F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체념 어린 눈길로 주위를 둘러 봄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561249"/>
                  </a:ext>
                </a:extLst>
              </a:tr>
              <a:tr h="23837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기도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-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현실을 기적으로 만들다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F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자연법칙</a:t>
                      </a:r>
                      <a:r>
                        <a:rPr lang="en-US" altLang="ko-KR" sz="1050" kern="0" spc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-</a:t>
                      </a: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순진무구의 지혜에 도달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26471"/>
                  </a:ext>
                </a:extLst>
              </a:tr>
              <a:tr h="23837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젊은이들에 둘러 쌓여 빛을 발함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F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홀로 자신에게 어울리는 무덤을 찾음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366240"/>
                  </a:ext>
                </a:extLst>
              </a:tr>
              <a:tr h="451398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그윽한 황홀경에 </a:t>
                      </a:r>
                      <a:r>
                        <a:rPr lang="ko-KR" altLang="en-US" sz="1050" kern="0" spc="0" dirty="0" err="1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빠져있음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F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깊은 우수에 젖어 무심하고도 거만한 자세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089151"/>
                  </a:ext>
                </a:extLst>
              </a:tr>
              <a:tr h="23837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산 옮김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F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불가해한 지성의 그물 펼침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347650"/>
                  </a:ext>
                </a:extLst>
              </a:tr>
              <a:tr h="23837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낙관의 소용돌이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F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출구 없는 원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452966"/>
                  </a:ext>
                </a:extLst>
              </a:tr>
              <a:tr h="23837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극적인 갈등 상황과 싸움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F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풀리지 않는 문제를 조용히 명상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954655"/>
                  </a:ext>
                </a:extLst>
              </a:tr>
              <a:tr h="23837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의기양양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F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초라한 외관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344008"/>
                  </a:ext>
                </a:extLst>
              </a:tr>
              <a:tr h="23837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플레이보이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F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내분비선이 </a:t>
                      </a:r>
                      <a:r>
                        <a:rPr lang="ko-KR" altLang="en-US" sz="1050" kern="0" spc="0" dirty="0" err="1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고장난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 노총각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151318"/>
                  </a:ext>
                </a:extLst>
              </a:tr>
              <a:tr h="23837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오만</a:t>
                      </a:r>
                      <a:r>
                        <a:rPr lang="en-US" altLang="ko-KR" sz="1050" kern="0" spc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, </a:t>
                      </a: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저주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F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체념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, 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팔을 늘어뜨림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594799"/>
                  </a:ext>
                </a:extLst>
              </a:tr>
              <a:tr h="23837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낭만주의자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F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고전주의자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695523"/>
                  </a:ext>
                </a:extLst>
              </a:tr>
              <a:tr h="23837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밀물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F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썰물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552553"/>
                  </a:ext>
                </a:extLst>
              </a:tr>
              <a:tr h="23837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봄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F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겨울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430451"/>
                  </a:ext>
                </a:extLst>
              </a:tr>
              <a:tr h="23837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이웃에 대한 효율적인 사랑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F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허무의 정점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250108"/>
                  </a:ext>
                </a:extLst>
              </a:tr>
              <a:tr h="23837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미래로의 전진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F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컴 윤고딕 740"/>
                          <a:ea typeface="한컴 윤고딕 740"/>
                        </a:rPr>
                        <a:t>근원으로의 후퇴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7250" marR="47250" marT="13063" marB="1306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610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1151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28691" y="833544"/>
            <a:ext cx="3021169" cy="755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300" spc="600" dirty="0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4. </a:t>
            </a:r>
            <a:r>
              <a:rPr lang="ko-KR" altLang="en-US" sz="3300" spc="600" dirty="0" err="1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작품독해</a:t>
            </a:r>
            <a:endParaRPr lang="en-US" altLang="ko-KR" sz="3300" spc="600" dirty="0">
              <a:solidFill>
                <a:prstClr val="white">
                  <a:lumMod val="95000"/>
                </a:prstClr>
              </a:solidFill>
              <a:latin typeface="나눔명조 ExtraBold" panose="02020603020101020101" pitchFamily="18" charset="-127"/>
              <a:ea typeface="나눔명조 ExtraBold" panose="0202060302010102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833655" y="2565376"/>
            <a:ext cx="74092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dirty="0" err="1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한탸가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 목격한 미래로의 후퇴는 </a:t>
            </a:r>
            <a:r>
              <a:rPr lang="ko-KR" altLang="en-US" dirty="0">
                <a:solidFill>
                  <a:srgbClr val="FF0000"/>
                </a:solidFill>
                <a:ea typeface="Noto Sans CJK KR DemiLight"/>
              </a:rPr>
              <a:t>최첨단 기계의 도입을 보고 받은 충격</a:t>
            </a:r>
            <a:endParaRPr lang="en-US" altLang="ko-KR" dirty="0">
              <a:solidFill>
                <a:srgbClr val="FF0000"/>
              </a:solidFill>
              <a:ea typeface="Noto Sans CJK KR DemiLight"/>
            </a:endParaRPr>
          </a:p>
          <a:p>
            <a:pPr fontAlgn="base"/>
            <a:endParaRPr lang="en-US" altLang="ko-KR" dirty="0">
              <a:solidFill>
                <a:schemeClr val="bg1">
                  <a:lumMod val="65000"/>
                </a:schemeClr>
              </a:solidFill>
              <a:ea typeface="Noto Sans CJK KR DemiLight"/>
            </a:endParaRPr>
          </a:p>
          <a:p>
            <a:pPr fontAlgn="base"/>
            <a:r>
              <a:rPr lang="ko-KR" altLang="en-US" dirty="0" err="1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한탸가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 근원으로의 전진은</a:t>
            </a:r>
            <a:r>
              <a:rPr lang="ko-KR" altLang="en-US" dirty="0">
                <a:solidFill>
                  <a:srgbClr val="FF0000"/>
                </a:solidFill>
                <a:ea typeface="Noto Sans CJK KR DemiLight"/>
              </a:rPr>
              <a:t> 자살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18893" y="548680"/>
            <a:ext cx="8064896" cy="583264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12700">
                <a:solidFill>
                  <a:prstClr val="white">
                    <a:lumMod val="50000"/>
                  </a:prstClr>
                </a:solidFill>
                <a:bevel/>
              </a:ln>
              <a:solidFill>
                <a:prstClr val="white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96436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775346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816367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3779912" y="1334173"/>
            <a:ext cx="100811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3779912" y="1262165"/>
            <a:ext cx="100811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82298E3E-7F5C-49D5-892F-F0DDE6DE5F36}"/>
              </a:ext>
            </a:extLst>
          </p:cNvPr>
          <p:cNvSpPr/>
          <p:nvPr/>
        </p:nvSpPr>
        <p:spPr>
          <a:xfrm>
            <a:off x="801679" y="1657916"/>
            <a:ext cx="1665842" cy="4140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1600" dirty="0">
                <a:solidFill>
                  <a:schemeClr val="bg1">
                    <a:lumMod val="65000"/>
                  </a:schemeClr>
                </a:solidFill>
                <a:latin typeface="Noto Sans CJK KR DemiLight" pitchFamily="34" charset="-127"/>
                <a:ea typeface="Noto Sans CJK KR DemiLight" pitchFamily="34" charset="-127"/>
              </a:rPr>
              <a:t>전진과 후퇴</a:t>
            </a:r>
            <a:r>
              <a:rPr lang="en-US" altLang="ko-KR" sz="1600" dirty="0">
                <a:solidFill>
                  <a:schemeClr val="bg1">
                    <a:lumMod val="65000"/>
                  </a:schemeClr>
                </a:solidFill>
                <a:latin typeface="Noto Sans CJK KR DemiLight" pitchFamily="34" charset="-127"/>
                <a:ea typeface="Noto Sans CJK KR DemiLight" pitchFamily="34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25010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28691" y="833544"/>
            <a:ext cx="3021169" cy="755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300" spc="600" dirty="0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4. </a:t>
            </a:r>
            <a:r>
              <a:rPr lang="ko-KR" altLang="en-US" sz="3300" spc="600" dirty="0" err="1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작품독해</a:t>
            </a:r>
            <a:endParaRPr lang="en-US" altLang="ko-KR" sz="3300" spc="600" dirty="0">
              <a:solidFill>
                <a:prstClr val="white">
                  <a:lumMod val="95000"/>
                </a:prstClr>
              </a:solidFill>
              <a:latin typeface="나눔명조 ExtraBold" panose="02020603020101020101" pitchFamily="18" charset="-127"/>
              <a:ea typeface="나눔명조 ExtraBold" panose="0202060302010102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833655" y="2565376"/>
            <a:ext cx="70994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2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장에서 어머니의 죽음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, 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쥐 가족이 압축기에 눌려 죽음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, 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책에 깔려 죽을 것 같다는 공포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,</a:t>
            </a:r>
          </a:p>
          <a:p>
            <a:pPr fontAlgn="base"/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다른 사람의 죽음을 떠올림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, 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상상의 무게에 몸이 구부정해짐</a:t>
            </a:r>
            <a:endParaRPr lang="en-US" altLang="ko-KR" dirty="0">
              <a:solidFill>
                <a:schemeClr val="bg1">
                  <a:lumMod val="65000"/>
                </a:schemeClr>
              </a:solidFill>
              <a:ea typeface="Noto Sans CJK KR DemiLight"/>
            </a:endParaRPr>
          </a:p>
          <a:p>
            <a:pPr fontAlgn="base"/>
            <a:endParaRPr lang="en-US" altLang="ko-KR" dirty="0">
              <a:solidFill>
                <a:schemeClr val="bg1">
                  <a:lumMod val="65000"/>
                </a:schemeClr>
              </a:solidFill>
              <a:ea typeface="Noto Sans CJK KR DemiLight"/>
            </a:endParaRPr>
          </a:p>
          <a:p>
            <a:pPr fontAlgn="base"/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5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장에서 외삼촌의 장례를 치룸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, 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생쥐를 죽임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, 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책이 떨어질 것 같다는 생각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18893" y="548680"/>
            <a:ext cx="8064896" cy="583264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12700">
                <a:solidFill>
                  <a:prstClr val="white">
                    <a:lumMod val="50000"/>
                  </a:prstClr>
                </a:solidFill>
                <a:bevel/>
              </a:ln>
              <a:solidFill>
                <a:prstClr val="white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96436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775346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816367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3779912" y="1334173"/>
            <a:ext cx="100811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3779912" y="1262165"/>
            <a:ext cx="100811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82298E3E-7F5C-49D5-892F-F0DDE6DE5F36}"/>
              </a:ext>
            </a:extLst>
          </p:cNvPr>
          <p:cNvSpPr/>
          <p:nvPr/>
        </p:nvSpPr>
        <p:spPr>
          <a:xfrm>
            <a:off x="828691" y="1647175"/>
            <a:ext cx="2031325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latin typeface="Noto Sans CJK KR DemiLight" pitchFamily="34" charset="-127"/>
                <a:ea typeface="Noto Sans CJK KR DemiLight"/>
              </a:rPr>
              <a:t>복선일까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latin typeface="Noto Sans CJK KR DemiLight" pitchFamily="34" charset="-127"/>
                <a:ea typeface="Noto Sans CJK KR DemiLight"/>
              </a:rPr>
              <a:t>??????</a:t>
            </a:r>
            <a:endParaRPr lang="en-US" altLang="ko-KR" sz="1600" dirty="0">
              <a:solidFill>
                <a:schemeClr val="bg1">
                  <a:lumMod val="65000"/>
                </a:schemeClr>
              </a:solidFill>
              <a:latin typeface="Noto Sans CJK KR DemiLight" pitchFamily="34" charset="-127"/>
              <a:ea typeface="Noto Sans CJK KR DemiLight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24382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28691" y="833544"/>
            <a:ext cx="3311261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800" spc="600" dirty="0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같이 생각해요</a:t>
            </a:r>
            <a:endParaRPr lang="en-US" altLang="ko-KR" sz="2800" spc="600" dirty="0">
              <a:solidFill>
                <a:prstClr val="white">
                  <a:lumMod val="95000"/>
                </a:prstClr>
              </a:solidFill>
              <a:latin typeface="나눔명조 ExtraBold" panose="02020603020101020101" pitchFamily="18" charset="-127"/>
              <a:ea typeface="나눔명조 ExtraBold" panose="0202060302010102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403648" y="2132856"/>
            <a:ext cx="58326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en-US" altLang="ko-KR" dirty="0">
                <a:solidFill>
                  <a:schemeClr val="bg1"/>
                </a:solidFill>
              </a:rPr>
              <a:t>1.</a:t>
            </a:r>
            <a:r>
              <a:rPr lang="ko-KR" altLang="en-US" dirty="0">
                <a:solidFill>
                  <a:schemeClr val="bg1"/>
                </a:solidFill>
              </a:rPr>
              <a:t>편리한 세상</a:t>
            </a:r>
            <a:r>
              <a:rPr lang="en-US" altLang="ko-KR" dirty="0">
                <a:solidFill>
                  <a:schemeClr val="bg1"/>
                </a:solidFill>
              </a:rPr>
              <a:t>(</a:t>
            </a:r>
            <a:r>
              <a:rPr lang="ko-KR" altLang="en-US" dirty="0">
                <a:solidFill>
                  <a:schemeClr val="bg1"/>
                </a:solidFill>
              </a:rPr>
              <a:t>과학이 발달한 사회</a:t>
            </a:r>
            <a:r>
              <a:rPr lang="en-US" altLang="ko-KR" dirty="0">
                <a:solidFill>
                  <a:schemeClr val="bg1"/>
                </a:solidFill>
              </a:rPr>
              <a:t>)</a:t>
            </a:r>
            <a:r>
              <a:rPr lang="ko-KR" altLang="en-US" dirty="0">
                <a:solidFill>
                  <a:schemeClr val="bg1"/>
                </a:solidFill>
              </a:rPr>
              <a:t>이 좋은 세상인가</a:t>
            </a:r>
            <a:r>
              <a:rPr lang="en-US" altLang="ko-KR" dirty="0">
                <a:solidFill>
                  <a:schemeClr val="bg1"/>
                </a:solidFill>
              </a:rPr>
              <a:t>? 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en-US" altLang="ko-KR" dirty="0">
                <a:solidFill>
                  <a:schemeClr val="bg1"/>
                </a:solidFill>
              </a:rPr>
              <a:t>2. </a:t>
            </a:r>
            <a:r>
              <a:rPr lang="ko-KR" altLang="en-US" dirty="0">
                <a:solidFill>
                  <a:schemeClr val="bg1"/>
                </a:solidFill>
              </a:rPr>
              <a:t>외부의 압력에 의해 자신이 포기할 수밖에 없었던 가치나 기회가 있었다면 무엇인지</a:t>
            </a:r>
            <a:r>
              <a:rPr lang="en-US" altLang="ko-KR" dirty="0">
                <a:solidFill>
                  <a:schemeClr val="bg1"/>
                </a:solidFill>
              </a:rPr>
              <a:t>?</a:t>
            </a:r>
            <a:r>
              <a:rPr lang="ko-KR" altLang="en-US" dirty="0">
                <a:solidFill>
                  <a:schemeClr val="bg1"/>
                </a:solidFill>
              </a:rPr>
              <a:t> </a:t>
            </a:r>
          </a:p>
          <a:p>
            <a:pPr lvl="0" fontAlgn="base"/>
            <a:endParaRPr lang="en-US" altLang="ko-KR" dirty="0">
              <a:solidFill>
                <a:schemeClr val="bg1"/>
              </a:solidFill>
            </a:endParaRPr>
          </a:p>
          <a:p>
            <a:pPr lvl="0" fontAlgn="base"/>
            <a:r>
              <a:rPr lang="en-US" altLang="ko-KR" dirty="0">
                <a:solidFill>
                  <a:schemeClr val="bg1"/>
                </a:solidFill>
              </a:rPr>
              <a:t>3.</a:t>
            </a:r>
            <a:r>
              <a:rPr lang="ko-KR" altLang="en-US" dirty="0" err="1">
                <a:solidFill>
                  <a:schemeClr val="bg1"/>
                </a:solidFill>
              </a:rPr>
              <a:t>한탸의</a:t>
            </a:r>
            <a:r>
              <a:rPr lang="ko-KR" altLang="en-US" dirty="0">
                <a:solidFill>
                  <a:schemeClr val="bg1"/>
                </a:solidFill>
              </a:rPr>
              <a:t> 죽음은 옳은가</a:t>
            </a:r>
            <a:r>
              <a:rPr lang="en-US" altLang="ko-KR" dirty="0">
                <a:solidFill>
                  <a:schemeClr val="bg1"/>
                </a:solidFill>
              </a:rPr>
              <a:t>?</a:t>
            </a:r>
            <a:endParaRPr lang="ko-KR" altLang="en-US" dirty="0">
              <a:solidFill>
                <a:schemeClr val="bg1"/>
              </a:solidFill>
            </a:endParaRPr>
          </a:p>
          <a:p>
            <a:pPr lvl="0" fontAlgn="base"/>
            <a:endParaRPr lang="en-US" altLang="ko-KR" dirty="0">
              <a:solidFill>
                <a:schemeClr val="bg1"/>
              </a:solidFill>
            </a:endParaRPr>
          </a:p>
          <a:p>
            <a:pPr lvl="0" fontAlgn="base"/>
            <a:r>
              <a:rPr lang="en-US" altLang="ko-KR" dirty="0">
                <a:solidFill>
                  <a:schemeClr val="bg1"/>
                </a:solidFill>
              </a:rPr>
              <a:t>4.</a:t>
            </a:r>
            <a:r>
              <a:rPr lang="ko-KR" altLang="en-US" dirty="0">
                <a:solidFill>
                  <a:schemeClr val="bg1"/>
                </a:solidFill>
              </a:rPr>
              <a:t>본인의 인생관은</a:t>
            </a:r>
            <a:r>
              <a:rPr lang="en-US" altLang="ko-KR" dirty="0">
                <a:solidFill>
                  <a:schemeClr val="bg1"/>
                </a:solidFill>
              </a:rPr>
              <a:t>?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18893" y="548680"/>
            <a:ext cx="8064896" cy="583264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12700">
                <a:solidFill>
                  <a:prstClr val="white">
                    <a:lumMod val="50000"/>
                  </a:prstClr>
                </a:solidFill>
                <a:bevel/>
              </a:ln>
              <a:solidFill>
                <a:prstClr val="white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96436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775346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816367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3779912" y="1334173"/>
            <a:ext cx="100811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3779912" y="1262165"/>
            <a:ext cx="100811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053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186490" y="2044368"/>
            <a:ext cx="3021169" cy="765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3300" dirty="0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끝</a:t>
            </a:r>
            <a:endParaRPr lang="en-US" altLang="ko-KR" sz="3300" dirty="0">
              <a:solidFill>
                <a:prstClr val="white">
                  <a:lumMod val="95000"/>
                </a:prstClr>
              </a:solidFill>
              <a:latin typeface="나눔명조 ExtraBold" panose="02020603020101020101" pitchFamily="18" charset="-127"/>
              <a:ea typeface="나눔명조 ExtraBold" panose="0202060302010102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779912" y="3084373"/>
            <a:ext cx="1744387" cy="7918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600" dirty="0">
                <a:solidFill>
                  <a:prstClr val="black">
                    <a:lumMod val="50000"/>
                    <a:lumOff val="50000"/>
                  </a:prstClr>
                </a:solidFill>
                <a:latin typeface="Noto Sans CJK KR DemiLight" pitchFamily="34" charset="-127"/>
                <a:ea typeface="Noto Sans CJK KR DemiLight" pitchFamily="34" charset="-127"/>
              </a:rPr>
              <a:t>읽어주셔서 대단히</a:t>
            </a:r>
            <a:endParaRPr lang="en-US" altLang="ko-KR" sz="1600" dirty="0">
              <a:solidFill>
                <a:prstClr val="black">
                  <a:lumMod val="50000"/>
                  <a:lumOff val="50000"/>
                </a:prstClr>
              </a:solidFill>
              <a:latin typeface="Noto Sans CJK KR DemiLight" pitchFamily="34" charset="-127"/>
              <a:ea typeface="Noto Sans CJK KR DemiLight" pitchFamily="34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600" dirty="0">
                <a:solidFill>
                  <a:prstClr val="black">
                    <a:lumMod val="50000"/>
                    <a:lumOff val="50000"/>
                  </a:prstClr>
                </a:solidFill>
                <a:latin typeface="Noto Sans CJK KR DemiLight" pitchFamily="34" charset="-127"/>
                <a:ea typeface="Noto Sans CJK KR DemiLight" pitchFamily="34" charset="-127"/>
              </a:rPr>
              <a:t>감사합니다</a:t>
            </a:r>
            <a:r>
              <a:rPr lang="en-US" altLang="ko-KR" sz="1600" dirty="0">
                <a:solidFill>
                  <a:prstClr val="black">
                    <a:lumMod val="50000"/>
                    <a:lumOff val="50000"/>
                  </a:prstClr>
                </a:solidFill>
                <a:latin typeface="Noto Sans CJK KR DemiLight" pitchFamily="34" charset="-127"/>
                <a:ea typeface="Noto Sans CJK KR DemiLight" pitchFamily="34" charset="-127"/>
              </a:rPr>
              <a:t>.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18893" y="548680"/>
            <a:ext cx="8064896" cy="583264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12700">
                <a:solidFill>
                  <a:prstClr val="white">
                    <a:lumMod val="50000"/>
                  </a:prstClr>
                </a:solidFill>
                <a:bevel/>
              </a:ln>
              <a:solidFill>
                <a:prstClr val="white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96436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775346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816367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2415103" y="2492896"/>
            <a:ext cx="100811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5869862" y="2492896"/>
            <a:ext cx="100811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581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28691" y="833544"/>
            <a:ext cx="3021169" cy="765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3300" dirty="0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목    차</a:t>
            </a:r>
            <a:endParaRPr lang="en-US" altLang="ko-KR" sz="3300" dirty="0">
              <a:solidFill>
                <a:prstClr val="white">
                  <a:lumMod val="95000"/>
                </a:prstClr>
              </a:solidFill>
              <a:latin typeface="나눔명조 ExtraBold" panose="02020603020101020101" pitchFamily="18" charset="-127"/>
              <a:ea typeface="나눔명조 ExtraBold" panose="0202060302010102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859875" y="1809147"/>
            <a:ext cx="2762295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ko-KR" altLang="en-US" sz="2000" dirty="0">
                <a:solidFill>
                  <a:schemeClr val="bg1">
                    <a:lumMod val="65000"/>
                  </a:schemeClr>
                </a:solidFill>
                <a:latin typeface="Noto Sans CJK KR DemiLight" pitchFamily="34" charset="-127"/>
                <a:ea typeface="Noto Sans CJK KR DemiLight" pitchFamily="34" charset="-127"/>
              </a:rPr>
              <a:t>작가 소개 </a:t>
            </a:r>
            <a:endParaRPr lang="en-US" altLang="ko-KR" sz="2000" dirty="0">
              <a:solidFill>
                <a:schemeClr val="bg1">
                  <a:lumMod val="65000"/>
                </a:schemeClr>
              </a:solidFill>
              <a:latin typeface="Noto Sans CJK KR DemiLight" pitchFamily="34" charset="-127"/>
              <a:ea typeface="Noto Sans CJK KR DemiLight" pitchFamily="34" charset="-127"/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ko-KR" altLang="en-US" sz="2000" dirty="0">
                <a:solidFill>
                  <a:schemeClr val="bg1">
                    <a:lumMod val="65000"/>
                  </a:schemeClr>
                </a:solidFill>
                <a:latin typeface="Noto Sans CJK KR DemiLight" pitchFamily="34" charset="-127"/>
                <a:ea typeface="Noto Sans CJK KR DemiLight" pitchFamily="34" charset="-127"/>
              </a:rPr>
              <a:t>작품의 시대적 배경</a:t>
            </a:r>
            <a:endParaRPr lang="en-US" altLang="ko-KR" sz="2000" dirty="0">
              <a:solidFill>
                <a:schemeClr val="bg1">
                  <a:lumMod val="65000"/>
                </a:schemeClr>
              </a:solidFill>
              <a:latin typeface="Noto Sans CJK KR DemiLight" pitchFamily="34" charset="-127"/>
              <a:ea typeface="Noto Sans CJK KR DemiLight" pitchFamily="34" charset="-127"/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ko-KR" altLang="en-US" sz="2000" dirty="0">
                <a:solidFill>
                  <a:schemeClr val="bg1">
                    <a:lumMod val="65000"/>
                  </a:schemeClr>
                </a:solidFill>
                <a:latin typeface="Noto Sans CJK KR DemiLight" pitchFamily="34" charset="-127"/>
                <a:ea typeface="Noto Sans CJK KR DemiLight" pitchFamily="34" charset="-127"/>
              </a:rPr>
              <a:t>줄거리 요약</a:t>
            </a:r>
            <a:endParaRPr lang="en-US" altLang="ko-KR" sz="2000" dirty="0">
              <a:solidFill>
                <a:schemeClr val="bg1">
                  <a:lumMod val="65000"/>
                </a:schemeClr>
              </a:solidFill>
              <a:latin typeface="Noto Sans CJK KR DemiLight" pitchFamily="34" charset="-127"/>
              <a:ea typeface="Noto Sans CJK KR DemiLight" pitchFamily="34" charset="-127"/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ko-KR" altLang="en-US" sz="2000" dirty="0">
                <a:solidFill>
                  <a:schemeClr val="bg1">
                    <a:lumMod val="65000"/>
                  </a:schemeClr>
                </a:solidFill>
                <a:latin typeface="Noto Sans CJK KR DemiLight" pitchFamily="34" charset="-127"/>
                <a:ea typeface="Noto Sans CJK KR DemiLight" pitchFamily="34" charset="-127"/>
              </a:rPr>
              <a:t>작품 독해</a:t>
            </a:r>
            <a:endParaRPr lang="en-US" altLang="ko-KR" sz="2000" dirty="0">
              <a:solidFill>
                <a:schemeClr val="bg1">
                  <a:lumMod val="65000"/>
                </a:schemeClr>
              </a:solidFill>
              <a:latin typeface="Noto Sans CJK KR DemiLight" pitchFamily="34" charset="-127"/>
              <a:ea typeface="Noto Sans CJK KR DemiLight" pitchFamily="34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18893" y="548680"/>
            <a:ext cx="8064896" cy="583264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12700">
                <a:solidFill>
                  <a:prstClr val="white">
                    <a:lumMod val="50000"/>
                  </a:prstClr>
                </a:solidFill>
                <a:bevel/>
              </a:ln>
              <a:solidFill>
                <a:prstClr val="white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96436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775346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816367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3016876" y="1334173"/>
            <a:ext cx="100811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3016876" y="1262165"/>
            <a:ext cx="100811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그림 12">
            <a:extLst>
              <a:ext uri="{FF2B5EF4-FFF2-40B4-BE49-F238E27FC236}">
                <a16:creationId xmlns:a16="http://schemas.microsoft.com/office/drawing/2014/main" id="{A9555B8C-8BA0-4817-9B90-28DAEF5176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216245"/>
            <a:ext cx="3136492" cy="465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698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28691" y="833544"/>
            <a:ext cx="3021169" cy="755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300" spc="600" dirty="0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1.</a:t>
            </a:r>
            <a:r>
              <a:rPr lang="ko-KR" altLang="en-US" sz="3300" spc="600" dirty="0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작가소개</a:t>
            </a:r>
            <a:endParaRPr lang="en-US" altLang="ko-KR" sz="3300" spc="600" dirty="0">
              <a:solidFill>
                <a:prstClr val="white">
                  <a:lumMod val="95000"/>
                </a:prstClr>
              </a:solidFill>
              <a:latin typeface="나눔명조 ExtraBold" panose="02020603020101020101" pitchFamily="18" charset="-127"/>
              <a:ea typeface="나눔명조 ExtraBold" panose="0202060302010102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777792" y="1607289"/>
            <a:ext cx="3499676" cy="4944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000" b="1" i="1" u="sng" dirty="0" err="1">
                <a:solidFill>
                  <a:schemeClr val="bg1">
                    <a:lumMod val="65000"/>
                  </a:schemeClr>
                </a:solidFill>
                <a:latin typeface="Noto Sans CJK KR DemiLight" pitchFamily="34" charset="-127"/>
                <a:ea typeface="Noto Sans CJK KR DemiLight" pitchFamily="34" charset="-127"/>
              </a:rPr>
              <a:t>보후밀</a:t>
            </a:r>
            <a:r>
              <a:rPr lang="ko-KR" altLang="en-US" sz="2000" b="1" i="1" u="sng" dirty="0">
                <a:solidFill>
                  <a:schemeClr val="bg1">
                    <a:lumMod val="65000"/>
                  </a:schemeClr>
                </a:solidFill>
                <a:latin typeface="Noto Sans CJK KR DemiLight" pitchFamily="34" charset="-127"/>
                <a:ea typeface="Noto Sans CJK KR DemiLight" pitchFamily="34" charset="-127"/>
              </a:rPr>
              <a:t> </a:t>
            </a:r>
            <a:r>
              <a:rPr lang="ko-KR" altLang="en-US" sz="2000" b="1" i="1" u="sng" dirty="0" err="1">
                <a:solidFill>
                  <a:schemeClr val="bg1">
                    <a:lumMod val="65000"/>
                  </a:schemeClr>
                </a:solidFill>
                <a:latin typeface="Noto Sans CJK KR DemiLight" pitchFamily="34" charset="-127"/>
                <a:ea typeface="Noto Sans CJK KR DemiLight" pitchFamily="34" charset="-127"/>
              </a:rPr>
              <a:t>흐라발</a:t>
            </a:r>
            <a:r>
              <a:rPr lang="en-US" altLang="ko-KR" sz="2000" b="1" i="1" u="sng" dirty="0">
                <a:solidFill>
                  <a:schemeClr val="bg1">
                    <a:lumMod val="65000"/>
                  </a:schemeClr>
                </a:solidFill>
                <a:latin typeface="Noto Sans CJK KR DemiLight" pitchFamily="34" charset="-127"/>
                <a:ea typeface="Noto Sans CJK KR DemiLight" pitchFamily="34" charset="-127"/>
              </a:rPr>
              <a:t>(1914 – 1997)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18893" y="548680"/>
            <a:ext cx="8064896" cy="583264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12700">
                <a:solidFill>
                  <a:prstClr val="white">
                    <a:lumMod val="50000"/>
                  </a:prstClr>
                </a:solidFill>
                <a:bevel/>
              </a:ln>
              <a:solidFill>
                <a:prstClr val="white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96436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775346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816367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3779912" y="1334173"/>
            <a:ext cx="100811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3779912" y="1262165"/>
            <a:ext cx="100811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그림 15">
            <a:extLst>
              <a:ext uri="{FF2B5EF4-FFF2-40B4-BE49-F238E27FC236}">
                <a16:creationId xmlns:a16="http://schemas.microsoft.com/office/drawing/2014/main" id="{22626F02-CC31-4B43-9FE8-D8AD8A7A02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827" y="1661464"/>
            <a:ext cx="3819252" cy="451626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B30CB20-1570-402A-8D67-12A2826F6CEE}"/>
              </a:ext>
            </a:extLst>
          </p:cNvPr>
          <p:cNvSpPr txBox="1"/>
          <p:nvPr/>
        </p:nvSpPr>
        <p:spPr>
          <a:xfrm>
            <a:off x="5004048" y="2492896"/>
            <a:ext cx="32388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ko-KR" altLang="en-US" dirty="0">
                <a:solidFill>
                  <a:schemeClr val="bg1">
                    <a:lumMod val="65000"/>
                  </a:schemeClr>
                </a:solidFill>
              </a:rPr>
              <a:t>체코의 국민 작가</a:t>
            </a:r>
            <a:endParaRPr lang="en-US" altLang="ko-KR" dirty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altLang="ko-KR" dirty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ko-KR" altLang="en-US" dirty="0">
                <a:solidFill>
                  <a:schemeClr val="bg1">
                    <a:lumMod val="65000"/>
                  </a:schemeClr>
                </a:solidFill>
              </a:rPr>
              <a:t>독일군이 대학 폐쇄</a:t>
            </a:r>
            <a:endParaRPr lang="en-US" altLang="ko-KR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ko-KR" dirty="0">
                <a:solidFill>
                  <a:schemeClr val="bg1">
                    <a:lumMod val="65000"/>
                  </a:schemeClr>
                </a:solidFill>
              </a:rPr>
              <a:t>    -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</a:rPr>
              <a:t>다양한 직업 경험</a:t>
            </a:r>
            <a:endParaRPr lang="en-US" altLang="ko-KR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altLang="ko-KR" dirty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ko-KR" altLang="en-US" dirty="0">
                <a:solidFill>
                  <a:schemeClr val="bg1">
                    <a:lumMod val="65000"/>
                  </a:schemeClr>
                </a:solidFill>
              </a:rPr>
              <a:t>사회 하층민의 삶 묘사</a:t>
            </a:r>
            <a:endParaRPr lang="en-US" altLang="ko-KR" dirty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altLang="ko-KR" dirty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altLang="ko-KR" dirty="0">
                <a:solidFill>
                  <a:schemeClr val="bg1">
                    <a:lumMod val="65000"/>
                  </a:schemeClr>
                </a:solidFill>
              </a:rPr>
              <a:t>‘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</a:rPr>
              <a:t>너무 시끄러운 </a:t>
            </a:r>
            <a:r>
              <a:rPr lang="ko-KR" altLang="en-US" dirty="0" err="1">
                <a:solidFill>
                  <a:schemeClr val="bg1">
                    <a:lumMod val="65000"/>
                  </a:schemeClr>
                </a:solidFill>
              </a:rPr>
              <a:t>고독＇에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</a:rPr>
              <a:t> 대한 애정</a:t>
            </a:r>
            <a:endParaRPr lang="en-US" altLang="ko-KR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151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540994" y="899428"/>
            <a:ext cx="51831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spc="600" dirty="0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2.</a:t>
            </a:r>
            <a:r>
              <a:rPr lang="ko-KR" altLang="en-US" sz="3200" spc="600" dirty="0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작품의 시대적 배경</a:t>
            </a:r>
            <a:endParaRPr lang="en-US" altLang="ko-KR" sz="3200" spc="600" dirty="0">
              <a:solidFill>
                <a:prstClr val="white">
                  <a:lumMod val="95000"/>
                </a:prstClr>
              </a:solidFill>
              <a:latin typeface="나눔명조 ExtraBold" panose="02020603020101020101" pitchFamily="18" charset="-127"/>
              <a:ea typeface="나눔명조 ExtraBold" panose="02020603020101020101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18893" y="548680"/>
            <a:ext cx="8064896" cy="583264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12700">
                <a:solidFill>
                  <a:prstClr val="white">
                    <a:lumMod val="50000"/>
                  </a:prstClr>
                </a:solidFill>
                <a:bevel/>
              </a:ln>
              <a:solidFill>
                <a:prstClr val="white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96436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775346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816367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5548858" y="1342703"/>
            <a:ext cx="100811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5548858" y="1270695"/>
            <a:ext cx="100811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C44937B4-ECA8-457D-9D19-BF20D056008F}"/>
              </a:ext>
            </a:extLst>
          </p:cNvPr>
          <p:cNvSpPr/>
          <p:nvPr/>
        </p:nvSpPr>
        <p:spPr>
          <a:xfrm>
            <a:off x="819152" y="2892520"/>
            <a:ext cx="731711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제</a:t>
            </a:r>
            <a:r>
              <a:rPr lang="en-US" altLang="ko-KR" sz="2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2</a:t>
            </a:r>
            <a:r>
              <a:rPr lang="ko-KR" altLang="en-US" sz="2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차 세계 대전</a:t>
            </a:r>
            <a:r>
              <a:rPr lang="en-US" altLang="ko-KR" sz="2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(1939 – 1945) </a:t>
            </a:r>
            <a:r>
              <a:rPr lang="ko-KR" altLang="en-US" sz="2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종식 이후</a:t>
            </a:r>
            <a:endParaRPr lang="en-US" altLang="ko-KR" sz="2400" dirty="0">
              <a:solidFill>
                <a:schemeClr val="bg1">
                  <a:lumMod val="65000"/>
                </a:schemeClr>
              </a:solidFill>
              <a:latin typeface="+mj-ea"/>
            </a:endParaRPr>
          </a:p>
          <a:p>
            <a:r>
              <a:rPr lang="ko-KR" altLang="en-US" sz="2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체코의 공산당 장기 집권 </a:t>
            </a:r>
            <a:r>
              <a:rPr lang="en-US" altLang="ko-KR" sz="2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(1989</a:t>
            </a:r>
            <a:r>
              <a:rPr lang="ko-KR" altLang="en-US" sz="2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년 민주화 이전까지</a:t>
            </a:r>
            <a:r>
              <a:rPr lang="en-US" altLang="ko-KR" sz="2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)</a:t>
            </a:r>
            <a:r>
              <a:rPr lang="ko-KR" altLang="en-US" sz="2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 </a:t>
            </a:r>
            <a:endParaRPr lang="en-US" altLang="ko-KR" sz="2400" dirty="0">
              <a:solidFill>
                <a:schemeClr val="bg1">
                  <a:lumMod val="65000"/>
                </a:schemeClr>
              </a:solidFill>
              <a:latin typeface="+mj-ea"/>
            </a:endParaRPr>
          </a:p>
          <a:p>
            <a:endParaRPr lang="en-US" altLang="ko-KR" sz="2400" dirty="0">
              <a:solidFill>
                <a:schemeClr val="bg1">
                  <a:lumMod val="65000"/>
                </a:schemeClr>
              </a:solidFill>
              <a:latin typeface="+mj-ea"/>
            </a:endParaRPr>
          </a:p>
          <a:p>
            <a:r>
              <a:rPr lang="ko-KR" altLang="en-US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근거</a:t>
            </a:r>
            <a:r>
              <a:rPr lang="en-US" altLang="ko-KR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 – p.21 </a:t>
            </a:r>
            <a:r>
              <a:rPr lang="ko-KR" altLang="en-US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프로이센 왕실 도서 압축</a:t>
            </a:r>
            <a:r>
              <a:rPr lang="en-US" altLang="ko-KR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, p.84 </a:t>
            </a:r>
            <a:r>
              <a:rPr lang="ko-KR" altLang="en-US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나치에 의해 집시 여인 사망</a:t>
            </a:r>
            <a:r>
              <a:rPr lang="en-US" altLang="ko-KR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, p.105 </a:t>
            </a:r>
            <a:r>
              <a:rPr lang="ko-KR" altLang="en-US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사회주의 노동당원 청년들의 등장</a:t>
            </a:r>
          </a:p>
        </p:txBody>
      </p:sp>
    </p:spTree>
    <p:extLst>
      <p:ext uri="{BB962C8B-B14F-4D97-AF65-F5344CB8AC3E}">
        <p14:creationId xmlns:p14="http://schemas.microsoft.com/office/powerpoint/2010/main" val="2712657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28691" y="833544"/>
            <a:ext cx="3671301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300" spc="600" dirty="0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3. </a:t>
            </a:r>
            <a:r>
              <a:rPr lang="ko-KR" altLang="en-US" sz="3300" spc="600" dirty="0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줄거리 요약</a:t>
            </a:r>
            <a:endParaRPr lang="en-US" altLang="ko-KR" sz="3300" spc="600" dirty="0">
              <a:solidFill>
                <a:prstClr val="white">
                  <a:lumMod val="95000"/>
                </a:prstClr>
              </a:solidFill>
              <a:latin typeface="나눔명조 ExtraBold" panose="02020603020101020101" pitchFamily="18" charset="-127"/>
              <a:ea typeface="나눔명조 ExtraBold" panose="02020603020101020101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18893" y="548680"/>
            <a:ext cx="8064896" cy="583264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12700">
                <a:solidFill>
                  <a:prstClr val="white">
                    <a:lumMod val="50000"/>
                  </a:prstClr>
                </a:solidFill>
                <a:bevel/>
              </a:ln>
              <a:solidFill>
                <a:prstClr val="white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96436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775346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816367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4427984" y="1307533"/>
            <a:ext cx="100811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4427984" y="1412776"/>
            <a:ext cx="100811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05427A0-34BC-4876-BB58-C4E1574018A6}"/>
              </a:ext>
            </a:extLst>
          </p:cNvPr>
          <p:cNvSpPr txBox="1"/>
          <p:nvPr/>
        </p:nvSpPr>
        <p:spPr>
          <a:xfrm>
            <a:off x="828691" y="1988840"/>
            <a:ext cx="3936798" cy="4104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40846C-29B1-494C-91A7-2CE7F94F613F}"/>
              </a:ext>
            </a:extLst>
          </p:cNvPr>
          <p:cNvSpPr txBox="1"/>
          <p:nvPr/>
        </p:nvSpPr>
        <p:spPr>
          <a:xfrm>
            <a:off x="828691" y="2263687"/>
            <a:ext cx="755973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chemeClr val="bg1">
                    <a:lumMod val="65000"/>
                  </a:schemeClr>
                </a:solidFill>
              </a:rPr>
              <a:t> 나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ko-KR" altLang="en-US" dirty="0" err="1">
                <a:solidFill>
                  <a:schemeClr val="bg1">
                    <a:lumMod val="65000"/>
                  </a:schemeClr>
                </a:solidFill>
              </a:rPr>
              <a:t>한탸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</a:rPr>
              <a:t>)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</a:rPr>
              <a:t>는 삼십 오 년째 </a:t>
            </a:r>
            <a:r>
              <a:rPr lang="ko-KR" altLang="en-US" dirty="0">
                <a:solidFill>
                  <a:srgbClr val="FF0000"/>
                </a:solidFill>
              </a:rPr>
              <a:t>폐지를 압축해왔다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</a:rPr>
              <a:t>때때로 폐지 더미 속에서 마음에 드는 책을 발견하면 그것을 따로 꺼내어 읽는다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</a:rPr>
              <a:t>그렇게 뜻하지 않게 교양을 쌓으며 지내던 어느 날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ko-KR" altLang="en-US" dirty="0" err="1">
                <a:solidFill>
                  <a:schemeClr val="bg1">
                    <a:lumMod val="65000"/>
                  </a:schemeClr>
                </a:solidFill>
              </a:rPr>
              <a:t>부브니에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ko-KR" altLang="en-US" dirty="0">
                <a:solidFill>
                  <a:srgbClr val="FF0000"/>
                </a:solidFill>
              </a:rPr>
              <a:t>최신형 압축기가 들어온다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</a:rPr>
              <a:t>나는 책에 대한 애정으로 일을 하는 것에 비해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</a:rPr>
              <a:t>그 기계를 사용하는 사람들에게 압축되는 책의 가치는 고려 대상이 아니었다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</a:rPr>
              <a:t>나는 </a:t>
            </a:r>
            <a:r>
              <a:rPr lang="ko-KR" altLang="en-US" dirty="0" err="1">
                <a:solidFill>
                  <a:schemeClr val="bg1">
                    <a:lumMod val="65000"/>
                  </a:schemeClr>
                </a:solidFill>
              </a:rPr>
              <a:t>일자리을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</a:rPr>
              <a:t> 그 기계와 그 기계를 사용하는 사회주의 노동당 청년들에게 일자리를 빼앗겼다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</a:rPr>
              <a:t>결국 </a:t>
            </a:r>
            <a:r>
              <a:rPr lang="ko-KR" altLang="en-US" dirty="0">
                <a:solidFill>
                  <a:srgbClr val="FF0000"/>
                </a:solidFill>
              </a:rPr>
              <a:t>나는 압축기 속으로 들어간다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ko-KR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98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28691" y="833544"/>
            <a:ext cx="3021169" cy="755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300" spc="600" dirty="0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4. </a:t>
            </a:r>
            <a:r>
              <a:rPr lang="ko-KR" altLang="en-US" sz="3300" spc="600" dirty="0" err="1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작품독해</a:t>
            </a:r>
            <a:endParaRPr lang="en-US" altLang="ko-KR" sz="3300" spc="600" dirty="0">
              <a:solidFill>
                <a:prstClr val="white">
                  <a:lumMod val="95000"/>
                </a:prstClr>
              </a:solidFill>
              <a:latin typeface="나눔명조 ExtraBold" panose="02020603020101020101" pitchFamily="18" charset="-127"/>
              <a:ea typeface="나눔명조 ExtraBold" panose="0202060302010102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828691" y="1789888"/>
            <a:ext cx="1709122" cy="8295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latin typeface="Noto Sans CJK KR DemiLight" pitchFamily="34" charset="-127"/>
                <a:ea typeface="Noto Sans CJK KR DemiLight"/>
              </a:rPr>
              <a:t>제목의 의미</a:t>
            </a:r>
            <a:endParaRPr lang="en-US" altLang="ko-KR" dirty="0">
              <a:solidFill>
                <a:schemeClr val="bg1">
                  <a:lumMod val="65000"/>
                </a:schemeClr>
              </a:solidFill>
              <a:latin typeface="Noto Sans CJK KR DemiLight" pitchFamily="34" charset="-127"/>
              <a:ea typeface="Noto Sans CJK KR DemiLight"/>
            </a:endParaRPr>
          </a:p>
          <a:p>
            <a:pPr algn="ctr">
              <a:lnSpc>
                <a:spcPct val="150000"/>
              </a:lnSpc>
            </a:pPr>
            <a:endParaRPr lang="en-US" altLang="ko-KR" sz="1600" dirty="0">
              <a:solidFill>
                <a:schemeClr val="bg1">
                  <a:lumMod val="65000"/>
                </a:schemeClr>
              </a:solidFill>
              <a:latin typeface="Noto Sans CJK KR DemiLight" pitchFamily="34" charset="-127"/>
              <a:ea typeface="Noto Sans CJK KR DemiLight" pitchFamily="34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18893" y="548680"/>
            <a:ext cx="8064896" cy="583264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12700">
                <a:solidFill>
                  <a:prstClr val="white">
                    <a:lumMod val="50000"/>
                  </a:prstClr>
                </a:solidFill>
                <a:bevel/>
              </a:ln>
              <a:solidFill>
                <a:prstClr val="white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96436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775346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816367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3779912" y="1334173"/>
            <a:ext cx="100811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3779912" y="1262165"/>
            <a:ext cx="100811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4C4C9305-9F66-4322-A54B-6511548D311A}"/>
              </a:ext>
            </a:extLst>
          </p:cNvPr>
          <p:cNvSpPr/>
          <p:nvPr/>
        </p:nvSpPr>
        <p:spPr>
          <a:xfrm>
            <a:off x="1135887" y="2423316"/>
            <a:ext cx="69676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>
                <a:solidFill>
                  <a:schemeClr val="bg1">
                    <a:lumMod val="65000"/>
                  </a:schemeClr>
                </a:solidFill>
                <a:latin typeface="+mj-ea"/>
                <a:ea typeface="Noto Sans CJK KR DemiLight"/>
              </a:rPr>
              <a:t>내가 </a:t>
            </a:r>
            <a:r>
              <a:rPr lang="ko-KR" altLang="en-US" sz="1600" dirty="0" err="1">
                <a:solidFill>
                  <a:schemeClr val="bg1">
                    <a:lumMod val="65000"/>
                  </a:schemeClr>
                </a:solidFill>
                <a:latin typeface="+mj-ea"/>
                <a:ea typeface="Noto Sans CJK KR DemiLight"/>
              </a:rPr>
              <a:t>혼자인</a:t>
            </a:r>
            <a:r>
              <a:rPr lang="ko-KR" altLang="en-US" sz="1600" dirty="0">
                <a:solidFill>
                  <a:schemeClr val="bg1">
                    <a:lumMod val="65000"/>
                  </a:schemeClr>
                </a:solidFill>
                <a:latin typeface="+mj-ea"/>
                <a:ea typeface="Noto Sans CJK KR DemiLight"/>
              </a:rPr>
              <a:t> 건 오로지 생각들로 조밀하게 채워진 고독 속에 살기 위해서다</a:t>
            </a:r>
            <a:r>
              <a:rPr lang="en-US" altLang="ko-KR" sz="1600" dirty="0">
                <a:solidFill>
                  <a:schemeClr val="bg1">
                    <a:lumMod val="65000"/>
                  </a:schemeClr>
                </a:solidFill>
                <a:latin typeface="+mj-ea"/>
                <a:ea typeface="Noto Sans CJK KR DemiLight"/>
              </a:rPr>
              <a:t>.  </a:t>
            </a:r>
            <a:r>
              <a:rPr lang="en-US" altLang="ko-KR" sz="1600" b="1" dirty="0">
                <a:solidFill>
                  <a:schemeClr val="bg1">
                    <a:lumMod val="65000"/>
                  </a:schemeClr>
                </a:solidFill>
                <a:latin typeface="+mj-ea"/>
                <a:ea typeface="Noto Sans CJK KR DemiLight"/>
              </a:rPr>
              <a:t>p.18</a:t>
            </a:r>
            <a:endParaRPr lang="ko-KR" altLang="en-US" sz="1600" b="1" dirty="0">
              <a:solidFill>
                <a:schemeClr val="bg1">
                  <a:lumMod val="65000"/>
                </a:schemeClr>
              </a:solidFill>
              <a:latin typeface="+mj-ea"/>
              <a:ea typeface="Noto Sans CJK KR DemiLigh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E47E71-5849-416C-B1E7-97B75185B93A}"/>
              </a:ext>
            </a:extLst>
          </p:cNvPr>
          <p:cNvSpPr txBox="1"/>
          <p:nvPr/>
        </p:nvSpPr>
        <p:spPr>
          <a:xfrm>
            <a:off x="1125129" y="3464093"/>
            <a:ext cx="68392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>
                <a:solidFill>
                  <a:schemeClr val="bg1">
                    <a:lumMod val="65000"/>
                  </a:schemeClr>
                </a:solidFill>
                <a:latin typeface="+mj-ea"/>
                <a:ea typeface="Noto Sans CJK KR DemiLight"/>
              </a:rPr>
              <a:t>고독은 시끄러울 수 없다</a:t>
            </a:r>
            <a:r>
              <a:rPr lang="en-US" altLang="ko-KR" sz="1600" dirty="0">
                <a:solidFill>
                  <a:schemeClr val="bg1">
                    <a:lumMod val="65000"/>
                  </a:schemeClr>
                </a:solidFill>
                <a:latin typeface="+mj-ea"/>
                <a:ea typeface="Noto Sans CJK KR DemiLight"/>
              </a:rPr>
              <a:t>. </a:t>
            </a:r>
            <a:r>
              <a:rPr lang="ko-KR" altLang="en-US" sz="1600" dirty="0">
                <a:solidFill>
                  <a:schemeClr val="bg1">
                    <a:lumMod val="65000"/>
                  </a:schemeClr>
                </a:solidFill>
                <a:latin typeface="+mj-ea"/>
                <a:ea typeface="Noto Sans CJK KR DemiLight"/>
              </a:rPr>
              <a:t>그는 혼자 지내기 때문에 </a:t>
            </a:r>
            <a:r>
              <a:rPr lang="ko-KR" altLang="en-US" sz="1600" b="1" dirty="0">
                <a:solidFill>
                  <a:srgbClr val="FF0000"/>
                </a:solidFill>
                <a:latin typeface="+mj-ea"/>
                <a:ea typeface="Noto Sans CJK KR DemiLight"/>
              </a:rPr>
              <a:t>고독</a:t>
            </a:r>
            <a:r>
              <a:rPr lang="ko-KR" altLang="en-US" sz="1600" dirty="0">
                <a:solidFill>
                  <a:schemeClr val="bg1">
                    <a:lumMod val="65000"/>
                  </a:schemeClr>
                </a:solidFill>
                <a:latin typeface="+mj-ea"/>
                <a:ea typeface="Noto Sans CJK KR DemiLight"/>
              </a:rPr>
              <a:t>하다</a:t>
            </a:r>
            <a:r>
              <a:rPr lang="en-US" altLang="ko-KR" sz="1600" dirty="0">
                <a:solidFill>
                  <a:schemeClr val="bg1">
                    <a:lumMod val="65000"/>
                  </a:schemeClr>
                </a:solidFill>
                <a:latin typeface="+mj-ea"/>
                <a:ea typeface="Noto Sans CJK KR DemiLight"/>
              </a:rPr>
              <a:t>. </a:t>
            </a:r>
            <a:r>
              <a:rPr lang="ko-KR" altLang="en-US" sz="1600" dirty="0">
                <a:solidFill>
                  <a:schemeClr val="bg1">
                    <a:lumMod val="65000"/>
                  </a:schemeClr>
                </a:solidFill>
                <a:latin typeface="+mj-ea"/>
                <a:ea typeface="Noto Sans CJK KR DemiLight"/>
              </a:rPr>
              <a:t>그러나 역설적이게도</a:t>
            </a:r>
            <a:r>
              <a:rPr lang="en-US" altLang="ko-KR" sz="1600" dirty="0">
                <a:solidFill>
                  <a:schemeClr val="bg1">
                    <a:lumMod val="65000"/>
                  </a:schemeClr>
                </a:solidFill>
                <a:latin typeface="+mj-ea"/>
                <a:ea typeface="Noto Sans CJK KR DemiLight"/>
              </a:rPr>
              <a:t>, </a:t>
            </a:r>
            <a:r>
              <a:rPr lang="ko-KR" altLang="en-US" sz="1600" dirty="0">
                <a:solidFill>
                  <a:schemeClr val="bg1">
                    <a:lumMod val="65000"/>
                  </a:schemeClr>
                </a:solidFill>
                <a:latin typeface="+mj-ea"/>
                <a:ea typeface="Noto Sans CJK KR DemiLight"/>
              </a:rPr>
              <a:t>책을 음미하여 많은 생각을 하는</a:t>
            </a:r>
            <a:r>
              <a:rPr lang="ko-KR" altLang="en-US" sz="1600" dirty="0">
                <a:solidFill>
                  <a:srgbClr val="FF0000"/>
                </a:solidFill>
                <a:latin typeface="+mj-ea"/>
                <a:ea typeface="Noto Sans CJK KR DemiLight"/>
              </a:rPr>
              <a:t> </a:t>
            </a:r>
            <a:r>
              <a:rPr lang="ko-KR" altLang="en-US" sz="1600" b="1" dirty="0">
                <a:solidFill>
                  <a:srgbClr val="FF0000"/>
                </a:solidFill>
                <a:latin typeface="+mj-ea"/>
                <a:ea typeface="Noto Sans CJK KR DemiLight"/>
              </a:rPr>
              <a:t>그의 머리 속은 소란스러울 수밖에</a:t>
            </a:r>
            <a:r>
              <a:rPr lang="ko-KR" altLang="en-US" sz="1600" dirty="0">
                <a:solidFill>
                  <a:schemeClr val="bg1">
                    <a:lumMod val="65000"/>
                  </a:schemeClr>
                </a:solidFill>
                <a:latin typeface="+mj-ea"/>
                <a:ea typeface="Noto Sans CJK KR DemiLight"/>
              </a:rPr>
              <a:t> 없다</a:t>
            </a:r>
            <a:r>
              <a:rPr lang="en-US" altLang="ko-KR" sz="1600" dirty="0">
                <a:solidFill>
                  <a:schemeClr val="bg1">
                    <a:lumMod val="65000"/>
                  </a:schemeClr>
                </a:solidFill>
                <a:latin typeface="+mj-ea"/>
                <a:ea typeface="Noto Sans CJK KR DemiLight"/>
              </a:rPr>
              <a:t>. </a:t>
            </a:r>
            <a:r>
              <a:rPr lang="ko-KR" altLang="en-US" sz="1600" dirty="0">
                <a:solidFill>
                  <a:schemeClr val="bg1">
                    <a:lumMod val="65000"/>
                  </a:schemeClr>
                </a:solidFill>
                <a:latin typeface="+mj-ea"/>
                <a:ea typeface="Noto Sans CJK KR DemiLight"/>
              </a:rPr>
              <a:t>즉</a:t>
            </a:r>
            <a:r>
              <a:rPr lang="en-US" altLang="ko-KR" sz="1600" dirty="0">
                <a:solidFill>
                  <a:schemeClr val="bg1">
                    <a:lumMod val="65000"/>
                  </a:schemeClr>
                </a:solidFill>
                <a:latin typeface="+mj-ea"/>
                <a:ea typeface="Noto Sans CJK KR DemiLight"/>
              </a:rPr>
              <a:t>, </a:t>
            </a:r>
            <a:r>
              <a:rPr lang="ko-KR" altLang="en-US" sz="1600" dirty="0">
                <a:solidFill>
                  <a:schemeClr val="bg1">
                    <a:lumMod val="65000"/>
                  </a:schemeClr>
                </a:solidFill>
                <a:latin typeface="+mj-ea"/>
                <a:ea typeface="Noto Sans CJK KR DemiLight"/>
              </a:rPr>
              <a:t>책의 제목은 </a:t>
            </a:r>
            <a:r>
              <a:rPr lang="ko-KR" altLang="en-US" sz="1600" dirty="0" err="1">
                <a:solidFill>
                  <a:schemeClr val="bg1">
                    <a:lumMod val="65000"/>
                  </a:schemeClr>
                </a:solidFill>
                <a:latin typeface="+mj-ea"/>
                <a:ea typeface="Noto Sans CJK KR DemiLight"/>
              </a:rPr>
              <a:t>한탸가</a:t>
            </a:r>
            <a:r>
              <a:rPr lang="ko-KR" altLang="en-US" sz="1600" dirty="0">
                <a:solidFill>
                  <a:schemeClr val="bg1">
                    <a:lumMod val="65000"/>
                  </a:schemeClr>
                </a:solidFill>
                <a:latin typeface="+mj-ea"/>
                <a:ea typeface="Noto Sans CJK KR DemiLight"/>
              </a:rPr>
              <a:t> 처한 상황을 의미한다</a:t>
            </a:r>
            <a:r>
              <a:rPr lang="en-US" altLang="ko-KR" sz="1600" dirty="0">
                <a:solidFill>
                  <a:schemeClr val="bg1">
                    <a:lumMod val="65000"/>
                  </a:schemeClr>
                </a:solidFill>
                <a:latin typeface="+mj-ea"/>
                <a:ea typeface="Noto Sans CJK KR DemiLight"/>
              </a:rPr>
              <a:t>.</a:t>
            </a:r>
            <a:endParaRPr lang="ko-KR" altLang="en-US" sz="1600" dirty="0">
              <a:solidFill>
                <a:schemeClr val="bg1">
                  <a:lumMod val="65000"/>
                </a:schemeClr>
              </a:solidFill>
              <a:latin typeface="+mj-ea"/>
              <a:ea typeface="Noto Sans CJK KR DemiLight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43230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28691" y="833544"/>
            <a:ext cx="3021169" cy="755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300" spc="600" dirty="0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4. </a:t>
            </a:r>
            <a:r>
              <a:rPr lang="ko-KR" altLang="en-US" sz="3300" spc="600" dirty="0" err="1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작품독해</a:t>
            </a:r>
            <a:endParaRPr lang="en-US" altLang="ko-KR" sz="3300" spc="600" dirty="0">
              <a:solidFill>
                <a:prstClr val="white">
                  <a:lumMod val="95000"/>
                </a:prstClr>
              </a:solidFill>
              <a:latin typeface="나눔명조 ExtraBold" panose="02020603020101020101" pitchFamily="18" charset="-127"/>
              <a:ea typeface="나눔명조 ExtraBold" panose="0202060302010102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143428" y="2178884"/>
            <a:ext cx="709945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1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장 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: </a:t>
            </a:r>
            <a:r>
              <a:rPr lang="ko-KR" altLang="en-US" dirty="0" err="1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삼십오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 년째 나는 </a:t>
            </a:r>
            <a:r>
              <a:rPr lang="ko-KR" altLang="en-US" dirty="0">
                <a:solidFill>
                  <a:srgbClr val="FF0000"/>
                </a:solidFill>
                <a:ea typeface="Noto Sans CJK KR DemiLight"/>
              </a:rPr>
              <a:t>폐지 더미 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속에서 일하고 있다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.</a:t>
            </a:r>
          </a:p>
          <a:p>
            <a:pPr fontAlgn="base"/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- 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주인공이 처한 배경 설명 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(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발단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)</a:t>
            </a:r>
          </a:p>
          <a:p>
            <a:pPr fontAlgn="base"/>
            <a:endParaRPr lang="ko-KR" altLang="en-US" dirty="0">
              <a:solidFill>
                <a:schemeClr val="bg1">
                  <a:lumMod val="65000"/>
                </a:schemeClr>
              </a:solidFill>
              <a:ea typeface="Noto Sans CJK KR DemiLight"/>
            </a:endParaRPr>
          </a:p>
          <a:p>
            <a:pPr fontAlgn="base"/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2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장 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: </a:t>
            </a:r>
            <a:r>
              <a:rPr lang="ko-KR" altLang="en-US" dirty="0" err="1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삼십오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 년째 나는 폐지를 </a:t>
            </a:r>
            <a:r>
              <a:rPr lang="ko-KR" altLang="en-US" dirty="0">
                <a:solidFill>
                  <a:srgbClr val="FF0000"/>
                </a:solidFill>
                <a:ea typeface="Noto Sans CJK KR DemiLight"/>
              </a:rPr>
              <a:t>압축하고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 있다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.</a:t>
            </a:r>
          </a:p>
          <a:p>
            <a:pPr fontAlgn="base"/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- 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주인공의 행위에 중점을 둠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. 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죽음에 대한 두려움 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(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전개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)</a:t>
            </a:r>
          </a:p>
          <a:p>
            <a:pPr fontAlgn="base"/>
            <a:endParaRPr lang="ko-KR" altLang="en-US" dirty="0">
              <a:solidFill>
                <a:schemeClr val="bg1">
                  <a:lumMod val="65000"/>
                </a:schemeClr>
              </a:solidFill>
              <a:ea typeface="Noto Sans CJK KR DemiLight"/>
            </a:endParaRPr>
          </a:p>
          <a:p>
            <a:pPr fontAlgn="base"/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3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장 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: </a:t>
            </a:r>
            <a:r>
              <a:rPr lang="ko-KR" altLang="en-US" dirty="0" err="1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삼십오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 년 동안 나는 폐지를 </a:t>
            </a:r>
            <a:r>
              <a:rPr lang="ko-KR" altLang="en-US" dirty="0">
                <a:solidFill>
                  <a:srgbClr val="FF0000"/>
                </a:solidFill>
                <a:ea typeface="Noto Sans CJK KR DemiLight"/>
              </a:rPr>
              <a:t>압축해왔다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.</a:t>
            </a:r>
          </a:p>
          <a:p>
            <a:pPr marL="285750" indent="-285750" fontAlgn="base">
              <a:buFontTx/>
              <a:buChar char="-"/>
            </a:pP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역시 주인공의 행위에 중점을 둠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. 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다른 동료와의 대화나 쥐를 관찰하고 </a:t>
            </a:r>
            <a:r>
              <a:rPr lang="ko-KR" altLang="en-US" dirty="0" err="1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만차를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 떠올림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. (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전개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)</a:t>
            </a:r>
          </a:p>
          <a:p>
            <a:pPr fontAlgn="base"/>
            <a:endParaRPr lang="en-US" altLang="ko-KR" dirty="0">
              <a:solidFill>
                <a:schemeClr val="bg1">
                  <a:lumMod val="65000"/>
                </a:schemeClr>
              </a:solidFill>
              <a:ea typeface="Noto Sans CJK KR DemiLight"/>
            </a:endParaRPr>
          </a:p>
          <a:p>
            <a:pPr fontAlgn="base"/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           </a:t>
            </a:r>
            <a:r>
              <a:rPr lang="ko-KR" altLang="en-US" dirty="0">
                <a:solidFill>
                  <a:srgbClr val="FF0000"/>
                </a:solidFill>
                <a:ea typeface="Noto Sans CJK KR DemiLight"/>
              </a:rPr>
              <a:t>현실에서의 사건이나 과거로의 사실이 주로 서술됨</a:t>
            </a:r>
            <a:r>
              <a:rPr lang="en-US" altLang="ko-KR" dirty="0">
                <a:solidFill>
                  <a:srgbClr val="FF0000"/>
                </a:solidFill>
                <a:ea typeface="Noto Sans CJK KR DemiLight"/>
              </a:rPr>
              <a:t>.</a:t>
            </a:r>
            <a:r>
              <a:rPr lang="ko-KR" altLang="en-US" dirty="0">
                <a:solidFill>
                  <a:srgbClr val="FF0000"/>
                </a:solidFill>
                <a:ea typeface="Noto Sans CJK KR DemiLight"/>
              </a:rPr>
              <a:t> 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18893" y="548680"/>
            <a:ext cx="8064896" cy="583264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12700">
                <a:solidFill>
                  <a:prstClr val="white">
                    <a:lumMod val="50000"/>
                  </a:prstClr>
                </a:solidFill>
                <a:bevel/>
              </a:ln>
              <a:solidFill>
                <a:prstClr val="white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96436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775346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816367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3779912" y="1334173"/>
            <a:ext cx="100811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3779912" y="1262165"/>
            <a:ext cx="100811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82298E3E-7F5C-49D5-892F-F0DDE6DE5F36}"/>
              </a:ext>
            </a:extLst>
          </p:cNvPr>
          <p:cNvSpPr/>
          <p:nvPr/>
        </p:nvSpPr>
        <p:spPr>
          <a:xfrm>
            <a:off x="834899" y="1657297"/>
            <a:ext cx="299633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latin typeface="Noto Sans CJK KR DemiLight" pitchFamily="34" charset="-127"/>
                <a:ea typeface="Noto Sans CJK KR DemiLight"/>
              </a:rPr>
              <a:t>글의 흐름 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latin typeface="Noto Sans CJK KR DemiLight" pitchFamily="34" charset="-127"/>
                <a:ea typeface="Noto Sans CJK KR DemiLight"/>
              </a:rPr>
              <a:t>– 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latin typeface="Noto Sans CJK KR DemiLight" pitchFamily="34" charset="-127"/>
                <a:ea typeface="Noto Sans CJK KR DemiLight"/>
              </a:rPr>
              <a:t>반복과 변주</a:t>
            </a:r>
            <a:endParaRPr lang="en-US" altLang="ko-KR" sz="1600" dirty="0">
              <a:solidFill>
                <a:schemeClr val="bg1">
                  <a:lumMod val="65000"/>
                </a:schemeClr>
              </a:solidFill>
              <a:latin typeface="Noto Sans CJK KR DemiLight" pitchFamily="34" charset="-127"/>
              <a:ea typeface="Noto Sans CJK KR DemiLight" pitchFamily="34" charset="-127"/>
            </a:endParaRPr>
          </a:p>
        </p:txBody>
      </p:sp>
      <p:sp>
        <p:nvSpPr>
          <p:cNvPr id="14" name="화살표: 오른쪽 13">
            <a:extLst>
              <a:ext uri="{FF2B5EF4-FFF2-40B4-BE49-F238E27FC236}">
                <a16:creationId xmlns:a16="http://schemas.microsoft.com/office/drawing/2014/main" id="{7271F259-5B3F-4DC7-AB3A-B0B195E78E05}"/>
              </a:ext>
            </a:extLst>
          </p:cNvPr>
          <p:cNvSpPr/>
          <p:nvPr/>
        </p:nvSpPr>
        <p:spPr>
          <a:xfrm>
            <a:off x="1331640" y="4941168"/>
            <a:ext cx="648072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9116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28691" y="833544"/>
            <a:ext cx="3021169" cy="755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300" spc="600" dirty="0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4. </a:t>
            </a:r>
            <a:r>
              <a:rPr lang="ko-KR" altLang="en-US" sz="3300" spc="600" dirty="0" err="1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작품독해</a:t>
            </a:r>
            <a:endParaRPr lang="en-US" altLang="ko-KR" sz="3300" spc="600" dirty="0">
              <a:solidFill>
                <a:prstClr val="white">
                  <a:lumMod val="95000"/>
                </a:prstClr>
              </a:solidFill>
              <a:latin typeface="나눔명조 ExtraBold" panose="02020603020101020101" pitchFamily="18" charset="-127"/>
              <a:ea typeface="나눔명조 ExtraBold" panose="0202060302010102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143428" y="2178884"/>
            <a:ext cx="709945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4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장 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: 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예수와 노자의 환영을 만남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, 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집시 </a:t>
            </a:r>
            <a:r>
              <a:rPr lang="ko-KR" altLang="en-US" dirty="0" err="1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여자들과의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 만남을 환영처럼 여김 </a:t>
            </a:r>
            <a:endParaRPr lang="en-US" altLang="ko-KR" dirty="0">
              <a:solidFill>
                <a:schemeClr val="bg1">
                  <a:lumMod val="65000"/>
                </a:schemeClr>
              </a:solidFill>
              <a:ea typeface="Noto Sans CJK KR DemiLight"/>
            </a:endParaRPr>
          </a:p>
          <a:p>
            <a:pPr fontAlgn="base"/>
            <a:endParaRPr lang="en-US" altLang="ko-KR" dirty="0">
              <a:solidFill>
                <a:schemeClr val="bg1">
                  <a:lumMod val="65000"/>
                </a:schemeClr>
              </a:solidFill>
              <a:ea typeface="Noto Sans CJK KR DemiLight"/>
            </a:endParaRPr>
          </a:p>
          <a:p>
            <a:pPr fontAlgn="base"/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5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장 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: 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쇼펜하우어와의 만남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, 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한 때 사랑했던 젊은 집시 여인에 대한 몽상</a:t>
            </a:r>
            <a:endParaRPr lang="en-US" altLang="ko-KR" dirty="0">
              <a:solidFill>
                <a:schemeClr val="bg1">
                  <a:lumMod val="65000"/>
                </a:schemeClr>
              </a:solidFill>
              <a:ea typeface="Noto Sans CJK KR DemiLight"/>
            </a:endParaRPr>
          </a:p>
          <a:p>
            <a:pPr fontAlgn="base"/>
            <a:endParaRPr lang="en-US" altLang="ko-KR" dirty="0">
              <a:solidFill>
                <a:schemeClr val="bg1">
                  <a:lumMod val="65000"/>
                </a:schemeClr>
              </a:solidFill>
              <a:ea typeface="Noto Sans CJK KR DemiLight"/>
            </a:endParaRPr>
          </a:p>
          <a:p>
            <a:pPr fontAlgn="base"/>
            <a:endParaRPr lang="en-US" altLang="ko-KR" dirty="0">
              <a:solidFill>
                <a:schemeClr val="bg1">
                  <a:lumMod val="65000"/>
                </a:schemeClr>
              </a:solidFill>
              <a:ea typeface="Noto Sans CJK KR DemiLight"/>
            </a:endParaRPr>
          </a:p>
          <a:p>
            <a:pPr fontAlgn="base"/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          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현실에서의 사건이 서술되기는 하나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, </a:t>
            </a:r>
            <a:r>
              <a:rPr lang="ko-KR" altLang="en-US" dirty="0">
                <a:solidFill>
                  <a:srgbClr val="FF0000"/>
                </a:solidFill>
                <a:ea typeface="Noto Sans CJK KR DemiLight"/>
              </a:rPr>
              <a:t>독서에 대한 </a:t>
            </a:r>
            <a:r>
              <a:rPr lang="ko-KR" altLang="en-US" dirty="0" err="1">
                <a:solidFill>
                  <a:srgbClr val="FF0000"/>
                </a:solidFill>
                <a:ea typeface="Noto Sans CJK KR DemiLight"/>
              </a:rPr>
              <a:t>섬망과</a:t>
            </a:r>
            <a:r>
              <a:rPr lang="ko-KR" altLang="en-US" dirty="0">
                <a:solidFill>
                  <a:srgbClr val="FF0000"/>
                </a:solidFill>
                <a:ea typeface="Noto Sans CJK KR DemiLight"/>
              </a:rPr>
              <a:t> 전진과 후퇴가 상징요소들을 통해 반복적으로 드러남</a:t>
            </a:r>
            <a:r>
              <a:rPr lang="en-US" altLang="ko-KR" dirty="0">
                <a:solidFill>
                  <a:srgbClr val="FF0000"/>
                </a:solidFill>
                <a:ea typeface="Noto Sans CJK KR DemiLight"/>
              </a:rPr>
              <a:t>. </a:t>
            </a:r>
            <a:endParaRPr lang="ko-KR" altLang="en-US" dirty="0">
              <a:solidFill>
                <a:srgbClr val="FF0000"/>
              </a:solidFill>
              <a:ea typeface="Noto Sans CJK KR DemiLight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18893" y="548680"/>
            <a:ext cx="8064896" cy="583264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12700">
                <a:solidFill>
                  <a:prstClr val="white">
                    <a:lumMod val="50000"/>
                  </a:prstClr>
                </a:solidFill>
                <a:bevel/>
              </a:ln>
              <a:solidFill>
                <a:prstClr val="white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96436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775346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816367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3779912" y="1334173"/>
            <a:ext cx="100811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3779912" y="1262165"/>
            <a:ext cx="100811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82298E3E-7F5C-49D5-892F-F0DDE6DE5F36}"/>
              </a:ext>
            </a:extLst>
          </p:cNvPr>
          <p:cNvSpPr/>
          <p:nvPr/>
        </p:nvSpPr>
        <p:spPr>
          <a:xfrm>
            <a:off x="834899" y="1657297"/>
            <a:ext cx="299633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latin typeface="Noto Sans CJK KR DemiLight" pitchFamily="34" charset="-127"/>
                <a:ea typeface="Noto Sans CJK KR DemiLight"/>
              </a:rPr>
              <a:t>글의 흐름 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latin typeface="Noto Sans CJK KR DemiLight" pitchFamily="34" charset="-127"/>
                <a:ea typeface="Noto Sans CJK KR DemiLight"/>
              </a:rPr>
              <a:t>– </a:t>
            </a:r>
            <a:r>
              <a:rPr lang="ko-KR" altLang="en-US" dirty="0">
                <a:solidFill>
                  <a:schemeClr val="bg1">
                    <a:lumMod val="65000"/>
                  </a:schemeClr>
                </a:solidFill>
                <a:latin typeface="Noto Sans CJK KR DemiLight" pitchFamily="34" charset="-127"/>
                <a:ea typeface="Noto Sans CJK KR DemiLight"/>
              </a:rPr>
              <a:t>반복과 변주</a:t>
            </a:r>
            <a:endParaRPr lang="en-US" altLang="ko-KR" sz="1600" dirty="0">
              <a:solidFill>
                <a:schemeClr val="bg1">
                  <a:lumMod val="65000"/>
                </a:schemeClr>
              </a:solidFill>
              <a:latin typeface="Noto Sans CJK KR DemiLight" pitchFamily="34" charset="-127"/>
              <a:ea typeface="Noto Sans CJK KR DemiLight" pitchFamily="34" charset="-127"/>
            </a:endParaRPr>
          </a:p>
        </p:txBody>
      </p:sp>
      <p:sp>
        <p:nvSpPr>
          <p:cNvPr id="2" name="화살표: 오른쪽 1">
            <a:extLst>
              <a:ext uri="{FF2B5EF4-FFF2-40B4-BE49-F238E27FC236}">
                <a16:creationId xmlns:a16="http://schemas.microsoft.com/office/drawing/2014/main" id="{5A6A50B9-2069-4075-9999-471252368A47}"/>
              </a:ext>
            </a:extLst>
          </p:cNvPr>
          <p:cNvSpPr/>
          <p:nvPr/>
        </p:nvSpPr>
        <p:spPr>
          <a:xfrm>
            <a:off x="1259632" y="4136058"/>
            <a:ext cx="648072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2022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28691" y="833544"/>
            <a:ext cx="3021169" cy="755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300" spc="600" dirty="0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4. </a:t>
            </a:r>
            <a:r>
              <a:rPr lang="ko-KR" altLang="en-US" sz="3300" spc="600" dirty="0" err="1">
                <a:solidFill>
                  <a:prstClr val="white">
                    <a:lumMod val="95000"/>
                  </a:prstClr>
                </a:soli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작품독해</a:t>
            </a:r>
            <a:endParaRPr lang="en-US" altLang="ko-KR" sz="3300" spc="600" dirty="0">
              <a:solidFill>
                <a:prstClr val="white">
                  <a:lumMod val="95000"/>
                </a:prstClr>
              </a:solidFill>
              <a:latin typeface="나눔명조 ExtraBold" panose="02020603020101020101" pitchFamily="18" charset="-127"/>
              <a:ea typeface="나눔명조 ExtraBold" panose="0202060302010102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143428" y="2178884"/>
            <a:ext cx="709945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dirty="0">
                <a:solidFill>
                  <a:schemeClr val="bg1">
                    <a:lumMod val="50000"/>
                  </a:schemeClr>
                </a:solidFill>
                <a:ea typeface="Noto Sans CJK KR DemiLight"/>
              </a:rPr>
              <a:t>4</a:t>
            </a:r>
            <a:r>
              <a:rPr lang="ko-KR" altLang="en-US" dirty="0">
                <a:solidFill>
                  <a:schemeClr val="bg1">
                    <a:lumMod val="50000"/>
                  </a:schemeClr>
                </a:solidFill>
                <a:ea typeface="Noto Sans CJK KR DemiLight"/>
              </a:rPr>
              <a:t>장 </a:t>
            </a:r>
            <a:r>
              <a:rPr lang="en-US" altLang="ko-KR" dirty="0">
                <a:solidFill>
                  <a:schemeClr val="bg1">
                    <a:lumMod val="50000"/>
                  </a:schemeClr>
                </a:solidFill>
                <a:ea typeface="Noto Sans CJK KR DemiLight"/>
              </a:rPr>
              <a:t>: </a:t>
            </a:r>
            <a:r>
              <a:rPr lang="ko-KR" altLang="en-US" dirty="0">
                <a:solidFill>
                  <a:schemeClr val="bg1">
                    <a:lumMod val="50000"/>
                  </a:schemeClr>
                </a:solidFill>
                <a:ea typeface="Noto Sans CJK KR DemiLight"/>
              </a:rPr>
              <a:t>예수와 노자의 환영을 만남</a:t>
            </a:r>
            <a:r>
              <a:rPr lang="en-US" altLang="ko-KR" dirty="0">
                <a:solidFill>
                  <a:schemeClr val="bg1">
                    <a:lumMod val="50000"/>
                  </a:schemeClr>
                </a:solidFill>
                <a:ea typeface="Noto Sans CJK KR DemiLight"/>
              </a:rPr>
              <a:t>, </a:t>
            </a:r>
            <a:r>
              <a:rPr lang="ko-KR" altLang="en-US" dirty="0">
                <a:solidFill>
                  <a:schemeClr val="bg1">
                    <a:lumMod val="50000"/>
                  </a:schemeClr>
                </a:solidFill>
                <a:ea typeface="Noto Sans CJK KR DemiLight"/>
              </a:rPr>
              <a:t>집시 </a:t>
            </a:r>
            <a:r>
              <a:rPr lang="ko-KR" altLang="en-US" dirty="0" err="1">
                <a:solidFill>
                  <a:schemeClr val="bg1">
                    <a:lumMod val="50000"/>
                  </a:schemeClr>
                </a:solidFill>
                <a:ea typeface="Noto Sans CJK KR DemiLight"/>
              </a:rPr>
              <a:t>여자들과의</a:t>
            </a:r>
            <a:r>
              <a:rPr lang="ko-KR" altLang="en-US" dirty="0">
                <a:solidFill>
                  <a:schemeClr val="bg1">
                    <a:lumMod val="50000"/>
                  </a:schemeClr>
                </a:solidFill>
                <a:ea typeface="Noto Sans CJK KR DemiLight"/>
              </a:rPr>
              <a:t> 만남을 환영처럼 여김 </a:t>
            </a:r>
            <a:endParaRPr lang="en-US" altLang="ko-KR" dirty="0">
              <a:solidFill>
                <a:schemeClr val="bg1">
                  <a:lumMod val="50000"/>
                </a:schemeClr>
              </a:solidFill>
              <a:ea typeface="Noto Sans CJK KR DemiLight"/>
            </a:endParaRPr>
          </a:p>
          <a:p>
            <a:pPr fontAlgn="base"/>
            <a:endParaRPr lang="en-US" altLang="ko-KR" dirty="0">
              <a:solidFill>
                <a:schemeClr val="bg1">
                  <a:lumMod val="50000"/>
                </a:schemeClr>
              </a:solidFill>
              <a:ea typeface="Noto Sans CJK KR DemiLight"/>
            </a:endParaRPr>
          </a:p>
          <a:p>
            <a:pPr fontAlgn="base"/>
            <a:r>
              <a:rPr lang="en-US" altLang="ko-KR" dirty="0">
                <a:solidFill>
                  <a:schemeClr val="bg1">
                    <a:lumMod val="50000"/>
                  </a:schemeClr>
                </a:solidFill>
                <a:ea typeface="Noto Sans CJK KR DemiLight"/>
              </a:rPr>
              <a:t>5</a:t>
            </a:r>
            <a:r>
              <a:rPr lang="ko-KR" altLang="en-US" dirty="0">
                <a:solidFill>
                  <a:schemeClr val="bg1">
                    <a:lumMod val="50000"/>
                  </a:schemeClr>
                </a:solidFill>
                <a:ea typeface="Noto Sans CJK KR DemiLight"/>
              </a:rPr>
              <a:t>장 </a:t>
            </a:r>
            <a:r>
              <a:rPr lang="en-US" altLang="ko-KR" dirty="0">
                <a:solidFill>
                  <a:schemeClr val="bg1">
                    <a:lumMod val="50000"/>
                  </a:schemeClr>
                </a:solidFill>
                <a:ea typeface="Noto Sans CJK KR DemiLight"/>
              </a:rPr>
              <a:t>: </a:t>
            </a:r>
            <a:r>
              <a:rPr lang="ko-KR" altLang="en-US" dirty="0">
                <a:solidFill>
                  <a:schemeClr val="bg1">
                    <a:lumMod val="50000"/>
                  </a:schemeClr>
                </a:solidFill>
                <a:ea typeface="Noto Sans CJK KR DemiLight"/>
              </a:rPr>
              <a:t>쇼펜하우어와의 만남</a:t>
            </a:r>
            <a:r>
              <a:rPr lang="en-US" altLang="ko-KR" dirty="0">
                <a:solidFill>
                  <a:schemeClr val="bg1">
                    <a:lumMod val="50000"/>
                  </a:schemeClr>
                </a:solidFill>
                <a:ea typeface="Noto Sans CJK KR DemiLight"/>
              </a:rPr>
              <a:t>, </a:t>
            </a:r>
            <a:r>
              <a:rPr lang="ko-KR" altLang="en-US" dirty="0">
                <a:solidFill>
                  <a:schemeClr val="bg1">
                    <a:lumMod val="50000"/>
                  </a:schemeClr>
                </a:solidFill>
                <a:ea typeface="Noto Sans CJK KR DemiLight"/>
              </a:rPr>
              <a:t>한 때 사랑했던 젊은 집시 여인에 대한 몽상</a:t>
            </a:r>
            <a:endParaRPr lang="en-US" altLang="ko-KR" dirty="0">
              <a:solidFill>
                <a:schemeClr val="bg1">
                  <a:lumMod val="50000"/>
                </a:schemeClr>
              </a:solidFill>
              <a:ea typeface="Noto Sans CJK KR DemiLight"/>
            </a:endParaRPr>
          </a:p>
          <a:p>
            <a:pPr fontAlgn="base"/>
            <a:endParaRPr lang="en-US" altLang="ko-KR" dirty="0">
              <a:solidFill>
                <a:schemeClr val="bg1">
                  <a:lumMod val="65000"/>
                </a:schemeClr>
              </a:solidFill>
              <a:ea typeface="Noto Sans CJK KR DemiLight"/>
            </a:endParaRPr>
          </a:p>
          <a:p>
            <a:pPr fontAlgn="base"/>
            <a:endParaRPr lang="en-US" altLang="ko-KR" dirty="0">
              <a:solidFill>
                <a:schemeClr val="bg1">
                  <a:lumMod val="65000"/>
                </a:schemeClr>
              </a:solidFill>
              <a:ea typeface="Noto Sans CJK KR DemiLight"/>
            </a:endParaRPr>
          </a:p>
          <a:p>
            <a:pPr fontAlgn="base"/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ea typeface="Noto Sans CJK KR DemiLight"/>
              </a:rPr>
              <a:t>          </a:t>
            </a:r>
            <a:r>
              <a:rPr lang="ko-KR" altLang="en-US" dirty="0">
                <a:solidFill>
                  <a:schemeClr val="bg1">
                    <a:lumMod val="50000"/>
                  </a:schemeClr>
                </a:solidFill>
                <a:ea typeface="Noto Sans CJK KR DemiLight"/>
              </a:rPr>
              <a:t>현실에서의 사건이 서술되기는 하나</a:t>
            </a:r>
            <a:r>
              <a:rPr lang="en-US" altLang="ko-KR" dirty="0">
                <a:solidFill>
                  <a:schemeClr val="bg1">
                    <a:lumMod val="50000"/>
                  </a:schemeClr>
                </a:solidFill>
                <a:ea typeface="Noto Sans CJK KR DemiLight"/>
              </a:rPr>
              <a:t>, </a:t>
            </a:r>
            <a:r>
              <a:rPr lang="ko-KR" altLang="en-US" dirty="0">
                <a:solidFill>
                  <a:srgbClr val="FF0000"/>
                </a:solidFill>
                <a:ea typeface="Noto Sans CJK KR DemiLight"/>
              </a:rPr>
              <a:t>독서에 대한 </a:t>
            </a:r>
            <a:r>
              <a:rPr lang="ko-KR" altLang="en-US" dirty="0" err="1">
                <a:solidFill>
                  <a:srgbClr val="FF0000"/>
                </a:solidFill>
                <a:ea typeface="Noto Sans CJK KR DemiLight"/>
              </a:rPr>
              <a:t>섬망과</a:t>
            </a:r>
            <a:r>
              <a:rPr lang="ko-KR" altLang="en-US" dirty="0">
                <a:solidFill>
                  <a:srgbClr val="FF0000"/>
                </a:solidFill>
                <a:ea typeface="Noto Sans CJK KR DemiLight"/>
              </a:rPr>
              <a:t> 전진과 후퇴가 상징요소들을 통해 반복적으로 드러남</a:t>
            </a:r>
            <a:r>
              <a:rPr lang="en-US" altLang="ko-KR" dirty="0">
                <a:solidFill>
                  <a:srgbClr val="FF0000"/>
                </a:solidFill>
                <a:ea typeface="Noto Sans CJK KR DemiLight"/>
              </a:rPr>
              <a:t>. </a:t>
            </a:r>
            <a:endParaRPr lang="ko-KR" altLang="en-US" dirty="0">
              <a:solidFill>
                <a:srgbClr val="FF0000"/>
              </a:solidFill>
              <a:ea typeface="Noto Sans CJK KR DemiLight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18893" y="548680"/>
            <a:ext cx="8064896" cy="583264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12700">
                <a:solidFill>
                  <a:prstClr val="white">
                    <a:lumMod val="50000"/>
                  </a:prstClr>
                </a:solidFill>
                <a:bevel/>
              </a:ln>
              <a:solidFill>
                <a:prstClr val="white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96436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775346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8163676" y="761536"/>
            <a:ext cx="79209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>
                  <a:lumMod val="50000"/>
                </a:prstClr>
              </a:solidFill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3779912" y="1334173"/>
            <a:ext cx="100811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3779912" y="1262165"/>
            <a:ext cx="100811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82298E3E-7F5C-49D5-892F-F0DDE6DE5F36}"/>
              </a:ext>
            </a:extLst>
          </p:cNvPr>
          <p:cNvSpPr/>
          <p:nvPr/>
        </p:nvSpPr>
        <p:spPr>
          <a:xfrm>
            <a:off x="834899" y="1657297"/>
            <a:ext cx="2996333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dirty="0">
                <a:solidFill>
                  <a:schemeClr val="bg1">
                    <a:lumMod val="50000"/>
                  </a:schemeClr>
                </a:solidFill>
                <a:latin typeface="Noto Sans CJK KR DemiLight" pitchFamily="34" charset="-127"/>
                <a:ea typeface="Noto Sans CJK KR DemiLight"/>
              </a:rPr>
              <a:t>글의 흐름 </a:t>
            </a:r>
            <a:r>
              <a:rPr lang="en-US" altLang="ko-KR" dirty="0">
                <a:solidFill>
                  <a:schemeClr val="bg1">
                    <a:lumMod val="50000"/>
                  </a:schemeClr>
                </a:solidFill>
                <a:latin typeface="Noto Sans CJK KR DemiLight" pitchFamily="34" charset="-127"/>
                <a:ea typeface="Noto Sans CJK KR DemiLight"/>
              </a:rPr>
              <a:t>– </a:t>
            </a:r>
            <a:r>
              <a:rPr lang="ko-KR" altLang="en-US" dirty="0">
                <a:solidFill>
                  <a:schemeClr val="bg1">
                    <a:lumMod val="50000"/>
                  </a:schemeClr>
                </a:solidFill>
                <a:latin typeface="Noto Sans CJK KR DemiLight" pitchFamily="34" charset="-127"/>
                <a:ea typeface="Noto Sans CJK KR DemiLight"/>
              </a:rPr>
              <a:t>반복과 변주</a:t>
            </a:r>
            <a:endParaRPr lang="en-US" altLang="ko-KR" sz="1600" dirty="0">
              <a:solidFill>
                <a:schemeClr val="bg1">
                  <a:lumMod val="50000"/>
                </a:schemeClr>
              </a:solidFill>
              <a:latin typeface="Noto Sans CJK KR DemiLight" pitchFamily="34" charset="-127"/>
              <a:ea typeface="Noto Sans CJK KR DemiLight" pitchFamily="34" charset="-127"/>
            </a:endParaRPr>
          </a:p>
        </p:txBody>
      </p:sp>
      <p:sp>
        <p:nvSpPr>
          <p:cNvPr id="2" name="화살표: 오른쪽 1">
            <a:extLst>
              <a:ext uri="{FF2B5EF4-FFF2-40B4-BE49-F238E27FC236}">
                <a16:creationId xmlns:a16="http://schemas.microsoft.com/office/drawing/2014/main" id="{5A6A50B9-2069-4075-9999-471252368A47}"/>
              </a:ext>
            </a:extLst>
          </p:cNvPr>
          <p:cNvSpPr/>
          <p:nvPr/>
        </p:nvSpPr>
        <p:spPr>
          <a:xfrm>
            <a:off x="1259632" y="4136058"/>
            <a:ext cx="648072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74C4CFB4-01C3-44B9-B4CB-AC92FC9CFFF7}"/>
              </a:ext>
            </a:extLst>
          </p:cNvPr>
          <p:cNvSpPr/>
          <p:nvPr/>
        </p:nvSpPr>
        <p:spPr>
          <a:xfrm>
            <a:off x="2286000" y="1610041"/>
            <a:ext cx="4572000" cy="3637919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b="1" kern="0" dirty="0" err="1">
                <a:solidFill>
                  <a:srgbClr val="000000"/>
                </a:solidFill>
                <a:ea typeface="돋움" panose="020B0600000101010101" pitchFamily="50" charset="-127"/>
              </a:rPr>
              <a:t>섬망은</a:t>
            </a:r>
            <a:r>
              <a:rPr lang="ko-KR" altLang="en-US" b="1" kern="0" dirty="0">
                <a:solidFill>
                  <a:srgbClr val="000000"/>
                </a:solidFill>
                <a:ea typeface="돋움" panose="020B0600000101010101" pitchFamily="50" charset="-127"/>
              </a:rPr>
              <a:t> 혼돈</a:t>
            </a:r>
            <a:r>
              <a:rPr lang="en-US" altLang="ko-KR" b="1" kern="0" dirty="0">
                <a:solidFill>
                  <a:srgbClr val="000000"/>
                </a:solidFill>
                <a:ea typeface="돋움" panose="020B0600000101010101" pitchFamily="50" charset="-127"/>
              </a:rPr>
              <a:t>(confusion)</a:t>
            </a:r>
            <a:r>
              <a:rPr lang="ko-KR" altLang="en-US" b="1" kern="0" dirty="0">
                <a:solidFill>
                  <a:srgbClr val="000000"/>
                </a:solidFill>
                <a:ea typeface="돋움" panose="020B0600000101010101" pitchFamily="50" charset="-127"/>
              </a:rPr>
              <a:t>과 비슷하지만 심한 과다행동</a:t>
            </a:r>
            <a:r>
              <a:rPr lang="en-US" altLang="ko-KR" b="1" kern="0" dirty="0">
                <a:solidFill>
                  <a:srgbClr val="000000"/>
                </a:solidFill>
                <a:ea typeface="돋움" panose="020B0600000101010101" pitchFamily="50" charset="-127"/>
              </a:rPr>
              <a:t>(</a:t>
            </a:r>
            <a:r>
              <a:rPr lang="ko-KR" altLang="en-US" b="1" kern="0" dirty="0">
                <a:solidFill>
                  <a:srgbClr val="000000"/>
                </a:solidFill>
                <a:ea typeface="돋움" panose="020B0600000101010101" pitchFamily="50" charset="-127"/>
              </a:rPr>
              <a:t>예를 들어 안절부절못하고</a:t>
            </a:r>
            <a:r>
              <a:rPr lang="en-US" altLang="ko-KR" b="1" kern="0" dirty="0">
                <a:solidFill>
                  <a:srgbClr val="000000"/>
                </a:solidFill>
                <a:ea typeface="돋움" panose="020B0600000101010101" pitchFamily="50" charset="-127"/>
              </a:rPr>
              <a:t>, </a:t>
            </a:r>
            <a:r>
              <a:rPr lang="ko-KR" altLang="en-US" b="1" kern="0" dirty="0">
                <a:solidFill>
                  <a:srgbClr val="000000"/>
                </a:solidFill>
                <a:ea typeface="돋움" panose="020B0600000101010101" pitchFamily="50" charset="-127"/>
              </a:rPr>
              <a:t>잠을 안자고</a:t>
            </a:r>
            <a:r>
              <a:rPr lang="en-US" altLang="ko-KR" b="1" kern="0" dirty="0">
                <a:solidFill>
                  <a:srgbClr val="000000"/>
                </a:solidFill>
                <a:ea typeface="돋움" panose="020B0600000101010101" pitchFamily="50" charset="-127"/>
              </a:rPr>
              <a:t>, </a:t>
            </a:r>
            <a:r>
              <a:rPr lang="ko-KR" altLang="en-US" b="1" kern="0" dirty="0">
                <a:solidFill>
                  <a:srgbClr val="000000"/>
                </a:solidFill>
                <a:ea typeface="돋움" panose="020B0600000101010101" pitchFamily="50" charset="-127"/>
              </a:rPr>
              <a:t>소리를 지르고</a:t>
            </a:r>
            <a:r>
              <a:rPr lang="en-US" altLang="ko-KR" b="1" kern="0" dirty="0">
                <a:solidFill>
                  <a:srgbClr val="000000"/>
                </a:solidFill>
                <a:ea typeface="돋움" panose="020B0600000101010101" pitchFamily="50" charset="-127"/>
              </a:rPr>
              <a:t>, </a:t>
            </a:r>
            <a:r>
              <a:rPr lang="ko-KR" altLang="en-US" b="1" kern="0" dirty="0">
                <a:solidFill>
                  <a:srgbClr val="000000"/>
                </a:solidFill>
                <a:ea typeface="돋움" panose="020B0600000101010101" pitchFamily="50" charset="-127"/>
              </a:rPr>
              <a:t>주사기를 빼내는 행위</a:t>
            </a:r>
            <a:r>
              <a:rPr lang="en-US" altLang="ko-KR" b="1" kern="0" dirty="0">
                <a:solidFill>
                  <a:srgbClr val="000000"/>
                </a:solidFill>
                <a:ea typeface="돋움" panose="020B0600000101010101" pitchFamily="50" charset="-127"/>
              </a:rPr>
              <a:t>)</a:t>
            </a:r>
            <a:r>
              <a:rPr lang="ko-KR" altLang="en-US" b="1" kern="0" dirty="0">
                <a:solidFill>
                  <a:srgbClr val="000000"/>
                </a:solidFill>
                <a:ea typeface="돋움" panose="020B0600000101010101" pitchFamily="50" charset="-127"/>
              </a:rPr>
              <a:t>과 생생한 환각</a:t>
            </a:r>
            <a:r>
              <a:rPr lang="en-US" altLang="ko-KR" b="1" kern="0" dirty="0">
                <a:solidFill>
                  <a:srgbClr val="000000"/>
                </a:solidFill>
                <a:ea typeface="돋움" panose="020B0600000101010101" pitchFamily="50" charset="-127"/>
              </a:rPr>
              <a:t>, </a:t>
            </a:r>
            <a:r>
              <a:rPr lang="ko-KR" altLang="en-US" b="1" kern="0" dirty="0">
                <a:solidFill>
                  <a:srgbClr val="000000"/>
                </a:solidFill>
                <a:ea typeface="돋움" panose="020B0600000101010101" pitchFamily="50" charset="-127"/>
              </a:rPr>
              <a:t>초조함과 떨림 등이 자주 나타나는 것을 말한다</a:t>
            </a:r>
            <a:r>
              <a:rPr lang="en-US" altLang="ko-KR" b="1" kern="0" dirty="0">
                <a:solidFill>
                  <a:srgbClr val="000000"/>
                </a:solidFill>
                <a:ea typeface="돋움" panose="020B0600000101010101" pitchFamily="50" charset="-127"/>
              </a:rPr>
              <a:t>. </a:t>
            </a:r>
            <a:r>
              <a:rPr lang="ko-KR" altLang="en-US" b="1" kern="0" dirty="0">
                <a:solidFill>
                  <a:srgbClr val="000000"/>
                </a:solidFill>
                <a:ea typeface="돋움" panose="020B0600000101010101" pitchFamily="50" charset="-127"/>
              </a:rPr>
              <a:t>하지만 일부에서는 </a:t>
            </a:r>
            <a:r>
              <a:rPr lang="ko-KR" altLang="en-US" b="1" kern="0" dirty="0" err="1">
                <a:solidFill>
                  <a:srgbClr val="000000"/>
                </a:solidFill>
                <a:ea typeface="돋움" panose="020B0600000101010101" pitchFamily="50" charset="-127"/>
              </a:rPr>
              <a:t>섬망이</a:t>
            </a:r>
            <a:r>
              <a:rPr lang="ko-KR" altLang="en-US" b="1" kern="0" dirty="0">
                <a:solidFill>
                  <a:srgbClr val="000000"/>
                </a:solidFill>
                <a:ea typeface="돋움" panose="020B0600000101010101" pitchFamily="50" charset="-127"/>
              </a:rPr>
              <a:t> 과소활동</a:t>
            </a:r>
            <a:r>
              <a:rPr lang="en-US" altLang="ko-KR" b="1" kern="0" dirty="0">
                <a:solidFill>
                  <a:srgbClr val="000000"/>
                </a:solidFill>
                <a:ea typeface="돋움" panose="020B0600000101010101" pitchFamily="50" charset="-127"/>
              </a:rPr>
              <a:t>(hypoactivity; </a:t>
            </a:r>
            <a:r>
              <a:rPr lang="ko-KR" altLang="en-US" b="1" kern="0" dirty="0">
                <a:solidFill>
                  <a:srgbClr val="000000"/>
                </a:solidFill>
                <a:ea typeface="돋움" panose="020B0600000101010101" pitchFamily="50" charset="-127"/>
              </a:rPr>
              <a:t>활동이 정상 이하로 저하되어 있는 것</a:t>
            </a:r>
            <a:r>
              <a:rPr lang="en-US" altLang="ko-KR" b="1" kern="0" dirty="0">
                <a:solidFill>
                  <a:srgbClr val="000000"/>
                </a:solidFill>
                <a:ea typeface="돋움" panose="020B0600000101010101" pitchFamily="50" charset="-127"/>
              </a:rPr>
              <a:t>)</a:t>
            </a:r>
            <a:r>
              <a:rPr lang="ko-KR" altLang="en-US" b="1" kern="0" dirty="0">
                <a:solidFill>
                  <a:srgbClr val="000000"/>
                </a:solidFill>
                <a:ea typeface="돋움" panose="020B0600000101010101" pitchFamily="50" charset="-127"/>
              </a:rPr>
              <a:t>으로 나타나기도 한다</a:t>
            </a:r>
            <a:r>
              <a:rPr lang="en-US" altLang="ko-KR" b="1" kern="0" dirty="0">
                <a:solidFill>
                  <a:srgbClr val="000000"/>
                </a:solidFill>
                <a:ea typeface="돋움" panose="020B0600000101010101" pitchFamily="50" charset="-127"/>
              </a:rPr>
              <a:t>.</a:t>
            </a:r>
            <a:endParaRPr lang="ko-KR" altLang="en-US" b="1" kern="0" dirty="0">
              <a:solidFill>
                <a:srgbClr val="000000"/>
              </a:solidFill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988104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</TotalTime>
  <Words>802</Words>
  <Application>Microsoft Office PowerPoint</Application>
  <PresentationFormat>화면 슬라이드 쇼(4:3)</PresentationFormat>
  <Paragraphs>139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5" baseType="lpstr">
      <vt:lpstr>Noto Sans CJK KR DemiLight</vt:lpstr>
      <vt:lpstr>나눔명조 ExtraBold</vt:lpstr>
      <vt:lpstr>돋움</vt:lpstr>
      <vt:lpstr>맑은 고딕</vt:lpstr>
      <vt:lpstr>한컴 윤고딕 740</vt:lpstr>
      <vt:lpstr>함초롬바탕</vt:lpstr>
      <vt:lpstr>Arial</vt:lpstr>
      <vt:lpstr>Wingdings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왕별의 P  P  T 이야기</dc:title>
  <dc:creator>HOME</dc:creator>
  <cp:lastModifiedBy>LG</cp:lastModifiedBy>
  <cp:revision>94</cp:revision>
  <dcterms:created xsi:type="dcterms:W3CDTF">2016-10-28T15:58:08Z</dcterms:created>
  <dcterms:modified xsi:type="dcterms:W3CDTF">2017-11-07T06:51:34Z</dcterms:modified>
</cp:coreProperties>
</file>