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41ADA-CFF8-4522-935D-39A69E3A905A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9FF3A-FDBB-456D-A28B-8ABBE6046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20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CFD45E-570B-4321-BB85-26B606E5F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421CCAB-C14E-45AF-B80B-6609D270B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5D89B3-7FC1-421D-85C7-9F90213F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8AF10A-CCDC-4D5F-85EB-7BC1C95C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6ADC72-59A5-4302-9F64-85B905C9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89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34DAD6-F681-47C3-9246-E8C6D75B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00C338-71C8-42A1-84DA-C2DD65D68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7C962E-48B4-4355-B5C2-C48AA5EC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E2ABBE-4B4E-48A2-9A8C-5ECEB7C5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BE6AFB-AB32-4839-A215-EC7EAE5D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40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A99D6AF-F261-49DD-9946-D77BB151A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B6A86D0-5054-421C-A071-D57EB7EC8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BD2BE2-7993-49AA-B203-AFC88468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512CDD7-1227-40C7-8F43-2D9B403E0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ABD75CA-28CA-4CD4-A094-86169BAE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23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77A60E-7B16-4AEB-A552-E525AC24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D3ED44-4C8C-482F-B328-E0294D1F8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264E1D-B1A4-4EDF-84E5-963065C5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B741B3-225C-4AF0-8F97-DAA38A73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582992-7BB3-4F67-9DF1-A94B6189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59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A78CB5-0049-43C8-B49A-1ED94183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5B24E2-B27A-4D26-8361-48084A05F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EAB6AA-FE2E-4CD7-BAD0-9DD734F6F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2E1974-314A-439F-8FC2-256D62BA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64F326-8044-4EA0-AA3A-2AAB17BD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40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86EC79-726B-4CE5-B9DD-5BD14AD8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AE2112-DF01-4277-9D51-084C630AF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5441E5D-176D-48DD-A8E3-232003287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39985E3-153E-48EA-8FF6-1FA598D8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1409C2-1907-478B-8811-453DC34B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71434B-BBF4-4E06-97B4-39BE9A5F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6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85440B-75D2-4D0E-AA1A-549F9907A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A2FE5F-C105-425D-9613-FEA669411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35539D-6444-46EC-AC40-34EF92F66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112F102-6F6D-4369-88C2-CAC280BEA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EE78453-2450-4EFC-BFCA-B7F36E6CF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4559813-279F-466E-91D1-DB48F66F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75B1DC-1458-4613-959E-72892924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59B2B85-78E8-42A2-B5D8-DBDACB35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474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1827FB-A554-4661-85F7-B24A054F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2931FA-20FB-4CD4-BBEE-67C8736F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AD11CC2-77BB-425C-98B8-6D7657E5D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93EC63E-7554-47A8-A472-CD839BC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33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4952064-50DB-4672-B24F-F6D3F6A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4C4C76F-1477-4E04-8639-A18CC6FB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4D39E53-571C-43F8-BD8F-4CF67097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310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B89D3-8C49-4483-B8F3-B09423877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7DFE18-2285-45D0-87F0-2364C186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B671C56-1DE9-4836-B660-B38660605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E177A2-9E53-4664-A67F-0674FCCC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EB1BB6-6138-4E93-940C-3309D0C5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C18881-E1EA-4662-8627-DC34AD21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3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E27F24-0409-48AA-8A66-2DD31C8A7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5B8179-8F06-4402-861B-82F6B49D1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9BC929A-731A-4B32-A352-830987A8E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6DFABD-FB9B-4D4F-A1BC-0A3DB6C9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D73FD8-D6FD-4532-8430-237AEAB7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01E00F8-BCB5-4D2B-9BC8-229ED53D7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BAE5C8F-6312-4A8E-B670-C1F8B5A1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A2A5229-5FA8-44D8-AD7C-AF35E38BE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44C070-44C3-4F9B-8C4E-48DB6F141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43AD-EC7D-4A70-BB8D-F1FECFD1D092}" type="datetimeFigureOut">
              <a:rPr lang="ko-KR" altLang="en-US" smtClean="0"/>
              <a:t>2019-10-02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63E8B5-24FB-41E4-B13C-FFEBF9740E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ADF8D9-E1F7-4828-ABD2-8238CB4EA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48A59-90C2-44EA-99D7-EF72415A21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08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67B13D-0D64-4A2D-BE8D-B428D590B98E}"/>
              </a:ext>
            </a:extLst>
          </p:cNvPr>
          <p:cNvSpPr txBox="1"/>
          <p:nvPr/>
        </p:nvSpPr>
        <p:spPr>
          <a:xfrm>
            <a:off x="3930984" y="2412145"/>
            <a:ext cx="4330032" cy="646331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3600" b="1" dirty="0">
                <a:solidFill>
                  <a:schemeClr val="bg1"/>
                </a:solidFill>
                <a:latin typeface="바탕체" panose="02030609000101010101" pitchFamily="17" charset="-127"/>
                <a:ea typeface="바탕체" panose="02030609000101010101" pitchFamily="17" charset="-127"/>
              </a:rPr>
              <a:t>너무 시끄러운 고독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51178-3185-4F0B-80EB-92439D3BC6A7}"/>
              </a:ext>
            </a:extLst>
          </p:cNvPr>
          <p:cNvSpPr txBox="1"/>
          <p:nvPr/>
        </p:nvSpPr>
        <p:spPr>
          <a:xfrm>
            <a:off x="5300458" y="4445855"/>
            <a:ext cx="215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32192784 </a:t>
            </a:r>
            <a:r>
              <a:rPr lang="ko-KR" altLang="en-US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유예진</a:t>
            </a:r>
            <a:endParaRPr lang="ko-KR" altLang="en-US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158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BC897E-07BA-4776-B0F7-FEB3B740B819}"/>
              </a:ext>
            </a:extLst>
          </p:cNvPr>
          <p:cNvSpPr txBox="1"/>
          <p:nvPr/>
        </p:nvSpPr>
        <p:spPr>
          <a:xfrm>
            <a:off x="293298" y="301923"/>
            <a:ext cx="1160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01.</a:t>
            </a:r>
            <a:r>
              <a:rPr lang="ko-KR" altLang="en-US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저자소개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E3145-58C3-4B56-B6A7-45A86AE23D0D}"/>
              </a:ext>
            </a:extLst>
          </p:cNvPr>
          <p:cNvSpPr txBox="1"/>
          <p:nvPr/>
        </p:nvSpPr>
        <p:spPr>
          <a:xfrm>
            <a:off x="1972945" y="3737794"/>
            <a:ext cx="1887055" cy="461665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ko-KR" altLang="en-US" sz="2400" dirty="0" err="1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보후밀</a:t>
            </a:r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 </a:t>
            </a:r>
            <a:r>
              <a:rPr lang="ko-KR" altLang="en-US" sz="2400" dirty="0" err="1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흐라발</a:t>
            </a:r>
            <a:endParaRPr lang="ko-KR" altLang="en-US" sz="2400" dirty="0">
              <a:solidFill>
                <a:schemeClr val="bg1"/>
              </a:solidFill>
              <a:latin typeface="비비트리고딕_B" panose="02020603020101020101" pitchFamily="18" charset="-127"/>
              <a:ea typeface="비비트리고딕_B" panose="0202060302010102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5EF60F-FB4C-465E-A24A-2425DEE6269C}"/>
              </a:ext>
            </a:extLst>
          </p:cNvPr>
          <p:cNvSpPr txBox="1"/>
          <p:nvPr/>
        </p:nvSpPr>
        <p:spPr>
          <a:xfrm>
            <a:off x="5021799" y="2220164"/>
            <a:ext cx="65030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‘체코 소설의 슬픈 왕’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마흔아홉 살이 되던 해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뒤늦게 소설을 쓰기로 결심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첫 소설집 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『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바닥의 작은 진주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』(1963)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로 작가 데뷔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이듬해 발표한 첫 장편소설 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『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엄중히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감시받는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열차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』(1964)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로 국제적 명성을 얻었다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『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너무 시끄러운 고독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』 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‘나는 이 작품을 쓰기 위해 세상에 나왔다’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4027B-D085-4698-AD24-F398860CA453}"/>
              </a:ext>
            </a:extLst>
          </p:cNvPr>
          <p:cNvSpPr txBox="1"/>
          <p:nvPr/>
        </p:nvSpPr>
        <p:spPr>
          <a:xfrm>
            <a:off x="5021800" y="1029198"/>
            <a:ext cx="3300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1914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년 체코의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브로노에서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출생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1997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년 사망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15D0A5B-440A-405D-9F67-0C1BC2BAF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57" y="1029198"/>
            <a:ext cx="3665632" cy="239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4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BC897E-07BA-4776-B0F7-FEB3B740B819}"/>
              </a:ext>
            </a:extLst>
          </p:cNvPr>
          <p:cNvSpPr txBox="1"/>
          <p:nvPr/>
        </p:nvSpPr>
        <p:spPr>
          <a:xfrm>
            <a:off x="293298" y="301923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02.</a:t>
            </a:r>
            <a:r>
              <a:rPr lang="ko-KR" altLang="en-US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 </a:t>
            </a:r>
            <a:r>
              <a:rPr lang="ko-KR" altLang="en-US" sz="1600" dirty="0" err="1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책소개</a:t>
            </a:r>
            <a:endParaRPr lang="ko-KR" altLang="en-US" sz="1600" dirty="0">
              <a:solidFill>
                <a:schemeClr val="bg1"/>
              </a:solidFill>
              <a:latin typeface="비비트리고딕_B" panose="02020603020101020101" pitchFamily="18" charset="-127"/>
              <a:ea typeface="비비트리고딕_B" panose="02020603020101020101" pitchFamily="18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D842F11-0AD7-4B43-98AF-5B51BEF93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71" y="1022065"/>
            <a:ext cx="3244906" cy="48138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705EE2-2E9D-4381-9890-147525D1C8E1}"/>
              </a:ext>
            </a:extLst>
          </p:cNvPr>
          <p:cNvSpPr txBox="1"/>
          <p:nvPr/>
        </p:nvSpPr>
        <p:spPr>
          <a:xfrm>
            <a:off x="4468484" y="1022065"/>
            <a:ext cx="72346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1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장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삼십오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년째 나는 폐지 더미 속에서 일하고 있다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2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장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삼십오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년재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나는 폐지를 압축하고 있다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3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장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삼십오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년 동안 나는 폐지를 압축해왔다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</a:p>
          <a:p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4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장 어느 오후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도살장에서 피 묻은 종이와 상자가 트럭 가득 실려왔다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주인공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한탸의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시점으로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자신의 직업인 책을 압축하는 일에 대해 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중심적으로 이야기 한다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</a:p>
          <a:p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그러면서도  중간중간에 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자신이 사랑했던 </a:t>
            </a:r>
            <a:r>
              <a:rPr lang="ko-KR" altLang="en-US" sz="2000" dirty="0" err="1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만차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 </a:t>
            </a:r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혹은 집시여자들과 같은</a:t>
            </a:r>
            <a:endParaRPr lang="en-US" altLang="ko-KR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  <a:p>
            <a:r>
              <a:rPr lang="ko-KR" altLang="en-US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작은 이야기들도 풀어낸다</a:t>
            </a:r>
            <a:r>
              <a:rPr lang="en-US" altLang="ko-KR" sz="2000" dirty="0">
                <a:solidFill>
                  <a:schemeClr val="bg1"/>
                </a:solidFill>
                <a:latin typeface="비비트리고딕_L" panose="02020603020101020101" pitchFamily="18" charset="-127"/>
                <a:ea typeface="비비트리고딕_L" panose="02020603020101020101" pitchFamily="18" charset="-127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비비트리고딕_L" panose="02020603020101020101" pitchFamily="18" charset="-127"/>
              <a:ea typeface="비비트리고딕_L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196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BC897E-07BA-4776-B0F7-FEB3B740B819}"/>
              </a:ext>
            </a:extLst>
          </p:cNvPr>
          <p:cNvSpPr txBox="1"/>
          <p:nvPr/>
        </p:nvSpPr>
        <p:spPr>
          <a:xfrm>
            <a:off x="293298" y="301923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03.</a:t>
            </a:r>
            <a:r>
              <a:rPr lang="ko-KR" altLang="en-US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 토의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597FD-6E1A-44C7-ADD4-C8571120A58B}"/>
              </a:ext>
            </a:extLst>
          </p:cNvPr>
          <p:cNvSpPr txBox="1"/>
          <p:nvPr/>
        </p:nvSpPr>
        <p:spPr>
          <a:xfrm>
            <a:off x="1834550" y="3013501"/>
            <a:ext cx="8522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왜 작가가 제목을 </a:t>
            </a:r>
            <a:r>
              <a:rPr lang="en-US" altLang="ko-KR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‘</a:t>
            </a:r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너무 시끄러운 고독</a:t>
            </a:r>
            <a:r>
              <a:rPr lang="en-US" altLang="ko-KR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’</a:t>
            </a:r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이라고 붙였는지 생각해 봅시다</a:t>
            </a:r>
            <a:r>
              <a:rPr lang="en-US" altLang="ko-KR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.</a:t>
            </a:r>
          </a:p>
          <a:p>
            <a:pPr algn="ctr"/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또 자신이 작가라면 어떤 제목을 정할 건지 이야기 해봅시다</a:t>
            </a:r>
            <a:r>
              <a:rPr lang="en-US" altLang="ko-KR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.</a:t>
            </a:r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11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BC897E-07BA-4776-B0F7-FEB3B740B819}"/>
              </a:ext>
            </a:extLst>
          </p:cNvPr>
          <p:cNvSpPr txBox="1"/>
          <p:nvPr/>
        </p:nvSpPr>
        <p:spPr>
          <a:xfrm>
            <a:off x="293298" y="301923"/>
            <a:ext cx="896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03.</a:t>
            </a:r>
            <a:r>
              <a:rPr lang="ko-KR" altLang="en-US" sz="16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 토의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597FD-6E1A-44C7-ADD4-C8571120A58B}"/>
              </a:ext>
            </a:extLst>
          </p:cNvPr>
          <p:cNvSpPr txBox="1"/>
          <p:nvPr/>
        </p:nvSpPr>
        <p:spPr>
          <a:xfrm>
            <a:off x="1834550" y="3013501"/>
            <a:ext cx="8522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책을 읽으면서 아쉬웠던 점이 있었다면 이야기 해봅시다</a:t>
            </a:r>
            <a:r>
              <a:rPr lang="en-US" altLang="ko-KR" sz="2400" dirty="0">
                <a:solidFill>
                  <a:schemeClr val="bg1"/>
                </a:solidFill>
                <a:latin typeface="비비트리고딕_B" panose="02020603020101020101" pitchFamily="18" charset="-127"/>
                <a:ea typeface="비비트리고딕_B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18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182</Words>
  <Application>Microsoft Office PowerPoint</Application>
  <PresentationFormat>와이드스크린</PresentationFormat>
  <Paragraphs>34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바탕체</vt:lpstr>
      <vt:lpstr>비비트리고딕_B</vt:lpstr>
      <vt:lpstr>비비트리고딕_L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</cp:revision>
  <dcterms:created xsi:type="dcterms:W3CDTF">2019-10-02T06:36:46Z</dcterms:created>
  <dcterms:modified xsi:type="dcterms:W3CDTF">2019-10-02T08:00:20Z</dcterms:modified>
</cp:coreProperties>
</file>