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0" r:id="rId7"/>
    <p:sldId id="261" r:id="rId8"/>
    <p:sldId id="262" r:id="rId9"/>
    <p:sldId id="269" r:id="rId10"/>
    <p:sldId id="271" r:id="rId11"/>
    <p:sldId id="263" r:id="rId12"/>
    <p:sldId id="268" r:id="rId13"/>
    <p:sldId id="264" r:id="rId14"/>
    <p:sldId id="265" r:id="rId15"/>
    <p:sldId id="266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조민상" userId="7296a55e-a6c4-4ddb-b27e-e44209314c29" providerId="ADAL" clId="{182F084E-359E-4156-B980-DE584C246059}"/>
    <pc:docChg chg="custSel addSld modSld">
      <pc:chgData name=" 조민상" userId="7296a55e-a6c4-4ddb-b27e-e44209314c29" providerId="ADAL" clId="{182F084E-359E-4156-B980-DE584C246059}" dt="2017-11-08T08:43:05.576" v="1038" actId="1076"/>
      <pc:docMkLst>
        <pc:docMk/>
      </pc:docMkLst>
      <pc:sldChg chg="delSp modSp">
        <pc:chgData name=" 조민상" userId="7296a55e-a6c4-4ddb-b27e-e44209314c29" providerId="ADAL" clId="{182F084E-359E-4156-B980-DE584C246059}" dt="2017-11-08T08:04:35.683" v="775" actId="1076"/>
        <pc:sldMkLst>
          <pc:docMk/>
          <pc:sldMk cId="447276336" sldId="256"/>
        </pc:sldMkLst>
        <pc:spChg chg="del">
          <ac:chgData name=" 조민상" userId="7296a55e-a6c4-4ddb-b27e-e44209314c29" providerId="ADAL" clId="{182F084E-359E-4156-B980-DE584C246059}" dt="2017-11-08T08:04:29.323" v="774" actId="478"/>
          <ac:spMkLst>
            <pc:docMk/>
            <pc:sldMk cId="447276336" sldId="256"/>
            <ac:spMk id="3" creationId="{FD3498F0-E141-4918-ADC2-7B68535A5AE8}"/>
          </ac:spMkLst>
        </pc:spChg>
        <pc:picChg chg="mod">
          <ac:chgData name=" 조민상" userId="7296a55e-a6c4-4ddb-b27e-e44209314c29" providerId="ADAL" clId="{182F084E-359E-4156-B980-DE584C246059}" dt="2017-11-08T08:04:35.683" v="775" actId="1076"/>
          <ac:picMkLst>
            <pc:docMk/>
            <pc:sldMk cId="447276336" sldId="256"/>
            <ac:picMk id="4" creationId="{9354EA0C-2EBC-4CF0-B26F-DFF16CD206CE}"/>
          </ac:picMkLst>
        </pc:picChg>
      </pc:sldChg>
      <pc:sldChg chg="modSp">
        <pc:chgData name=" 조민상" userId="7296a55e-a6c4-4ddb-b27e-e44209314c29" providerId="ADAL" clId="{182F084E-359E-4156-B980-DE584C246059}" dt="2017-11-08T08:16:54.877" v="802" actId="2711"/>
        <pc:sldMkLst>
          <pc:docMk/>
          <pc:sldMk cId="1955690394" sldId="257"/>
        </pc:sldMkLst>
        <pc:spChg chg="mod">
          <ac:chgData name=" 조민상" userId="7296a55e-a6c4-4ddb-b27e-e44209314c29" providerId="ADAL" clId="{182F084E-359E-4156-B980-DE584C246059}" dt="2017-11-08T08:16:54.877" v="802" actId="2711"/>
          <ac:spMkLst>
            <pc:docMk/>
            <pc:sldMk cId="1955690394" sldId="257"/>
            <ac:spMk id="3" creationId="{79D2C040-DDF1-4228-9335-8A1780DEC098}"/>
          </ac:spMkLst>
        </pc:spChg>
        <pc:picChg chg="mod">
          <ac:chgData name=" 조민상" userId="7296a55e-a6c4-4ddb-b27e-e44209314c29" providerId="ADAL" clId="{182F084E-359E-4156-B980-DE584C246059}" dt="2017-11-08T08:05:20.723" v="776" actId="1440"/>
          <ac:picMkLst>
            <pc:docMk/>
            <pc:sldMk cId="1955690394" sldId="257"/>
            <ac:picMk id="4" creationId="{1E62F94B-6CDD-4558-8AFD-E54847B540AE}"/>
          </ac:picMkLst>
        </pc:picChg>
      </pc:sldChg>
      <pc:sldChg chg="modSp">
        <pc:chgData name=" 조민상" userId="7296a55e-a6c4-4ddb-b27e-e44209314c29" providerId="ADAL" clId="{182F084E-359E-4156-B980-DE584C246059}" dt="2017-11-08T08:17:14.739" v="836" actId="404"/>
        <pc:sldMkLst>
          <pc:docMk/>
          <pc:sldMk cId="3682704441" sldId="258"/>
        </pc:sldMkLst>
        <pc:spChg chg="mod">
          <ac:chgData name=" 조민상" userId="7296a55e-a6c4-4ddb-b27e-e44209314c29" providerId="ADAL" clId="{182F084E-359E-4156-B980-DE584C246059}" dt="2017-11-08T08:17:14.739" v="836" actId="404"/>
          <ac:spMkLst>
            <pc:docMk/>
            <pc:sldMk cId="3682704441" sldId="258"/>
            <ac:spMk id="3" creationId="{79D2C040-DDF1-4228-9335-8A1780DEC098}"/>
          </ac:spMkLst>
        </pc:spChg>
      </pc:sldChg>
      <pc:sldChg chg="addSp modSp">
        <pc:chgData name=" 조민상" userId="7296a55e-a6c4-4ddb-b27e-e44209314c29" providerId="ADAL" clId="{182F084E-359E-4156-B980-DE584C246059}" dt="2017-11-08T04:38:57.581" v="216" actId="1076"/>
        <pc:sldMkLst>
          <pc:docMk/>
          <pc:sldMk cId="2876537854" sldId="259"/>
        </pc:sldMkLst>
        <pc:spChg chg="add mod">
          <ac:chgData name=" 조민상" userId="7296a55e-a6c4-4ddb-b27e-e44209314c29" providerId="ADAL" clId="{182F084E-359E-4156-B980-DE584C246059}" dt="2017-11-08T04:38:57.581" v="216" actId="1076"/>
          <ac:spMkLst>
            <pc:docMk/>
            <pc:sldMk cId="2876537854" sldId="259"/>
            <ac:spMk id="3" creationId="{9A54E27B-002F-47C3-BACF-A2639847D368}"/>
          </ac:spMkLst>
        </pc:spChg>
        <pc:spChg chg="mod">
          <ac:chgData name=" 조민상" userId="7296a55e-a6c4-4ddb-b27e-e44209314c29" providerId="ADAL" clId="{182F084E-359E-4156-B980-DE584C246059}" dt="2017-11-08T04:38:57.581" v="216" actId="1076"/>
          <ac:spMkLst>
            <pc:docMk/>
            <pc:sldMk cId="2876537854" sldId="259"/>
            <ac:spMk id="7" creationId="{3F00C4E4-CE31-4109-9113-8B376519C404}"/>
          </ac:spMkLst>
        </pc:spChg>
      </pc:sldChg>
      <pc:sldChg chg="modAnim">
        <pc:chgData name=" 조민상" userId="7296a55e-a6c4-4ddb-b27e-e44209314c29" providerId="ADAL" clId="{182F084E-359E-4156-B980-DE584C246059}" dt="2017-11-08T08:17:46.972" v="837"/>
        <pc:sldMkLst>
          <pc:docMk/>
          <pc:sldMk cId="1101115755" sldId="260"/>
        </pc:sldMkLst>
      </pc:sldChg>
      <pc:sldChg chg="modSp">
        <pc:chgData name=" 조민상" userId="7296a55e-a6c4-4ddb-b27e-e44209314c29" providerId="ADAL" clId="{182F084E-359E-4156-B980-DE584C246059}" dt="2017-11-08T08:21:48.339" v="843" actId="1076"/>
        <pc:sldMkLst>
          <pc:docMk/>
          <pc:sldMk cId="911088109" sldId="263"/>
        </pc:sldMkLst>
        <pc:spChg chg="mod">
          <ac:chgData name=" 조민상" userId="7296a55e-a6c4-4ddb-b27e-e44209314c29" providerId="ADAL" clId="{182F084E-359E-4156-B980-DE584C246059}" dt="2017-11-08T04:45:16.753" v="297" actId="14100"/>
          <ac:spMkLst>
            <pc:docMk/>
            <pc:sldMk cId="911088109" sldId="263"/>
            <ac:spMk id="2" creationId="{08B6AECE-E3F0-4A91-B3C8-C3A43078CF18}"/>
          </ac:spMkLst>
        </pc:spChg>
        <pc:spChg chg="mod">
          <ac:chgData name=" 조민상" userId="7296a55e-a6c4-4ddb-b27e-e44209314c29" providerId="ADAL" clId="{182F084E-359E-4156-B980-DE584C246059}" dt="2017-11-08T08:21:48.339" v="843" actId="1076"/>
          <ac:spMkLst>
            <pc:docMk/>
            <pc:sldMk cId="911088109" sldId="263"/>
            <ac:spMk id="7" creationId="{354D2A78-A102-4B0B-9EFE-DD5A57A08625}"/>
          </ac:spMkLst>
        </pc:spChg>
        <pc:cxnChg chg="mod">
          <ac:chgData name=" 조민상" userId="7296a55e-a6c4-4ddb-b27e-e44209314c29" providerId="ADAL" clId="{182F084E-359E-4156-B980-DE584C246059}" dt="2017-11-08T04:45:26.510" v="299" actId="14100"/>
          <ac:cxnSpMkLst>
            <pc:docMk/>
            <pc:sldMk cId="911088109" sldId="263"/>
            <ac:cxnSpMk id="5" creationId="{75A57408-308D-4C43-9606-3E23E3637713}"/>
          </ac:cxnSpMkLst>
        </pc:cxnChg>
      </pc:sldChg>
      <pc:sldChg chg="addSp delSp modSp">
        <pc:chgData name=" 조민상" userId="7296a55e-a6c4-4ddb-b27e-e44209314c29" providerId="ADAL" clId="{182F084E-359E-4156-B980-DE584C246059}" dt="2017-11-08T08:33:17.004" v="970" actId="1076"/>
        <pc:sldMkLst>
          <pc:docMk/>
          <pc:sldMk cId="1131347422" sldId="267"/>
        </pc:sldMkLst>
        <pc:spChg chg="add del">
          <ac:chgData name=" 조민상" userId="7296a55e-a6c4-4ddb-b27e-e44209314c29" providerId="ADAL" clId="{182F084E-359E-4156-B980-DE584C246059}" dt="2017-11-08T08:32:35.973" v="962" actId="478"/>
          <ac:spMkLst>
            <pc:docMk/>
            <pc:sldMk cId="1131347422" sldId="267"/>
            <ac:spMk id="2" creationId="{52CA922B-A5B3-49D2-8821-11884C46C6EB}"/>
          </ac:spMkLst>
        </pc:spChg>
        <pc:spChg chg="del">
          <ac:chgData name=" 조민상" userId="7296a55e-a6c4-4ddb-b27e-e44209314c29" providerId="ADAL" clId="{182F084E-359E-4156-B980-DE584C246059}" dt="2017-11-08T08:32:32.686" v="960" actId="478"/>
          <ac:spMkLst>
            <pc:docMk/>
            <pc:sldMk cId="1131347422" sldId="267"/>
            <ac:spMk id="6" creationId="{E8E1FA27-3757-4708-A8A4-3AF085E51A8B}"/>
          </ac:spMkLst>
        </pc:spChg>
        <pc:picChg chg="add mod">
          <ac:chgData name=" 조민상" userId="7296a55e-a6c4-4ddb-b27e-e44209314c29" providerId="ADAL" clId="{182F084E-359E-4156-B980-DE584C246059}" dt="2017-11-08T08:33:17.004" v="970" actId="1076"/>
          <ac:picMkLst>
            <pc:docMk/>
            <pc:sldMk cId="1131347422" sldId="267"/>
            <ac:picMk id="3" creationId="{77D8A362-3E88-4C51-8F2D-04EF02A8836F}"/>
          </ac:picMkLst>
        </pc:picChg>
      </pc:sldChg>
      <pc:sldChg chg="add">
        <pc:chgData name=" 조민상" userId="7296a55e-a6c4-4ddb-b27e-e44209314c29" providerId="ADAL" clId="{182F084E-359E-4156-B980-DE584C246059}" dt="2017-11-08T04:44:41.847" v="217" actId="1440"/>
        <pc:sldMkLst>
          <pc:docMk/>
          <pc:sldMk cId="2651276224" sldId="268"/>
        </pc:sldMkLst>
      </pc:sldChg>
      <pc:sldChg chg="addSp delSp modSp add">
        <pc:chgData name=" 조민상" userId="7296a55e-a6c4-4ddb-b27e-e44209314c29" providerId="ADAL" clId="{182F084E-359E-4156-B980-DE584C246059}" dt="2017-11-08T08:21:29.264" v="842" actId="1076"/>
        <pc:sldMkLst>
          <pc:docMk/>
          <pc:sldMk cId="2290388273" sldId="269"/>
        </pc:sldMkLst>
        <pc:spChg chg="del">
          <ac:chgData name=" 조민상" userId="7296a55e-a6c4-4ddb-b27e-e44209314c29" providerId="ADAL" clId="{182F084E-359E-4156-B980-DE584C246059}" dt="2017-11-08T08:18:14.284" v="839" actId="478"/>
          <ac:spMkLst>
            <pc:docMk/>
            <pc:sldMk cId="2290388273" sldId="269"/>
            <ac:spMk id="6" creationId="{69545D36-FDAD-410C-9AF6-01782FEA8363}"/>
          </ac:spMkLst>
        </pc:spChg>
        <pc:picChg chg="del">
          <ac:chgData name=" 조민상" userId="7296a55e-a6c4-4ddb-b27e-e44209314c29" providerId="ADAL" clId="{182F084E-359E-4156-B980-DE584C246059}" dt="2017-11-08T08:18:14.284" v="839" actId="478"/>
          <ac:picMkLst>
            <pc:docMk/>
            <pc:sldMk cId="2290388273" sldId="269"/>
            <ac:picMk id="3" creationId="{06FFE4C5-D32A-4557-B689-DF45823F4711}"/>
          </ac:picMkLst>
        </pc:picChg>
        <pc:picChg chg="add mod">
          <ac:chgData name=" 조민상" userId="7296a55e-a6c4-4ddb-b27e-e44209314c29" providerId="ADAL" clId="{182F084E-359E-4156-B980-DE584C246059}" dt="2017-11-08T08:21:29.264" v="842" actId="1076"/>
          <ac:picMkLst>
            <pc:docMk/>
            <pc:sldMk cId="2290388273" sldId="269"/>
            <ac:picMk id="4" creationId="{84D3D03A-6B68-4620-A5A7-515A9A424540}"/>
          </ac:picMkLst>
        </pc:picChg>
      </pc:sldChg>
      <pc:sldChg chg="addSp delSp modSp add delAnim">
        <pc:chgData name=" 조민상" userId="7296a55e-a6c4-4ddb-b27e-e44209314c29" providerId="ADAL" clId="{182F084E-359E-4156-B980-DE584C246059}" dt="2017-11-08T08:33:57.698" v="1010" actId="1076"/>
        <pc:sldMkLst>
          <pc:docMk/>
          <pc:sldMk cId="1209632657" sldId="270"/>
        </pc:sldMkLst>
        <pc:spChg chg="mod">
          <ac:chgData name=" 조민상" userId="7296a55e-a6c4-4ddb-b27e-e44209314c29" providerId="ADAL" clId="{182F084E-359E-4156-B980-DE584C246059}" dt="2017-11-08T08:27:33.084" v="860" actId="20577"/>
          <ac:spMkLst>
            <pc:docMk/>
            <pc:sldMk cId="1209632657" sldId="270"/>
            <ac:spMk id="2" creationId="{08B6AECE-E3F0-4A91-B3C8-C3A43078CF18}"/>
          </ac:spMkLst>
        </pc:spChg>
        <pc:spChg chg="mod">
          <ac:chgData name=" 조민상" userId="7296a55e-a6c4-4ddb-b27e-e44209314c29" providerId="ADAL" clId="{182F084E-359E-4156-B980-DE584C246059}" dt="2017-11-08T08:27:50.112" v="866" actId="1076"/>
          <ac:spMkLst>
            <pc:docMk/>
            <pc:sldMk cId="1209632657" sldId="270"/>
            <ac:spMk id="3" creationId="{DB0C748B-78FA-40AE-B634-EC9F933CE874}"/>
          </ac:spMkLst>
        </pc:spChg>
        <pc:spChg chg="del mod">
          <ac:chgData name=" 조민상" userId="7296a55e-a6c4-4ddb-b27e-e44209314c29" providerId="ADAL" clId="{182F084E-359E-4156-B980-DE584C246059}" dt="2017-11-08T08:27:40.155" v="862" actId="478"/>
          <ac:spMkLst>
            <pc:docMk/>
            <pc:sldMk cId="1209632657" sldId="270"/>
            <ac:spMk id="4" creationId="{C8255992-AE1F-465B-A10F-73B13AA1AD61}"/>
          </ac:spMkLst>
        </pc:spChg>
        <pc:spChg chg="add mod">
          <ac:chgData name=" 조민상" userId="7296a55e-a6c4-4ddb-b27e-e44209314c29" providerId="ADAL" clId="{182F084E-359E-4156-B980-DE584C246059}" dt="2017-11-08T08:33:57.698" v="1010" actId="1076"/>
          <ac:spMkLst>
            <pc:docMk/>
            <pc:sldMk cId="1209632657" sldId="270"/>
            <ac:spMk id="5" creationId="{BA7002D0-2D49-4CB9-A5CD-1DF11E753372}"/>
          </ac:spMkLst>
        </pc:spChg>
        <pc:cxnChg chg="del mod">
          <ac:chgData name=" 조민상" userId="7296a55e-a6c4-4ddb-b27e-e44209314c29" providerId="ADAL" clId="{182F084E-359E-4156-B980-DE584C246059}" dt="2017-11-08T08:27:45.410" v="865" actId="478"/>
          <ac:cxnSpMkLst>
            <pc:docMk/>
            <pc:sldMk cId="1209632657" sldId="270"/>
            <ac:cxnSpMk id="6" creationId="{F32E189F-9B45-4E15-BC38-260C1DD3B664}"/>
          </ac:cxnSpMkLst>
        </pc:cxnChg>
        <pc:cxnChg chg="del">
          <ac:chgData name=" 조민상" userId="7296a55e-a6c4-4ddb-b27e-e44209314c29" providerId="ADAL" clId="{182F084E-359E-4156-B980-DE584C246059}" dt="2017-11-08T08:27:43.442" v="863" actId="478"/>
          <ac:cxnSpMkLst>
            <pc:docMk/>
            <pc:sldMk cId="1209632657" sldId="270"/>
            <ac:cxnSpMk id="7" creationId="{BCFA47EE-4217-4EB4-9F7C-7347BCF6E8AE}"/>
          </ac:cxnSpMkLst>
        </pc:cxnChg>
      </pc:sldChg>
      <pc:sldChg chg="addSp delSp modSp add modAnim">
        <pc:chgData name=" 조민상" userId="7296a55e-a6c4-4ddb-b27e-e44209314c29" providerId="ADAL" clId="{182F084E-359E-4156-B980-DE584C246059}" dt="2017-11-08T08:43:05.576" v="1038" actId="1076"/>
        <pc:sldMkLst>
          <pc:docMk/>
          <pc:sldMk cId="2051569831" sldId="271"/>
        </pc:sldMkLst>
        <pc:spChg chg="mod">
          <ac:chgData name=" 조민상" userId="7296a55e-a6c4-4ddb-b27e-e44209314c29" providerId="ADAL" clId="{182F084E-359E-4156-B980-DE584C246059}" dt="2017-11-08T08:28:51.253" v="944" actId="20577"/>
          <ac:spMkLst>
            <pc:docMk/>
            <pc:sldMk cId="2051569831" sldId="271"/>
            <ac:spMk id="2" creationId="{08B6AECE-E3F0-4A91-B3C8-C3A43078CF18}"/>
          </ac:spMkLst>
        </pc:spChg>
        <pc:spChg chg="add mod">
          <ac:chgData name=" 조민상" userId="7296a55e-a6c4-4ddb-b27e-e44209314c29" providerId="ADAL" clId="{182F084E-359E-4156-B980-DE584C246059}" dt="2017-11-08T08:43:05.576" v="1038" actId="1076"/>
          <ac:spMkLst>
            <pc:docMk/>
            <pc:sldMk cId="2051569831" sldId="271"/>
            <ac:spMk id="3" creationId="{147BA956-C2C3-41EC-8B98-2647273EC0F6}"/>
          </ac:spMkLst>
        </pc:spChg>
        <pc:spChg chg="add mod">
          <ac:chgData name=" 조민상" userId="7296a55e-a6c4-4ddb-b27e-e44209314c29" providerId="ADAL" clId="{182F084E-359E-4156-B980-DE584C246059}" dt="2017-11-08T08:43:05.576" v="1038" actId="1076"/>
          <ac:spMkLst>
            <pc:docMk/>
            <pc:sldMk cId="2051569831" sldId="271"/>
            <ac:spMk id="5" creationId="{1AAB2828-EF31-44FD-AC38-2DB7C8C2619B}"/>
          </ac:spMkLst>
        </pc:spChg>
        <pc:picChg chg="del">
          <ac:chgData name=" 조민상" userId="7296a55e-a6c4-4ddb-b27e-e44209314c29" providerId="ADAL" clId="{182F084E-359E-4156-B980-DE584C246059}" dt="2017-11-08T08:28:46.218" v="928" actId="478"/>
          <ac:picMkLst>
            <pc:docMk/>
            <pc:sldMk cId="2051569831" sldId="271"/>
            <ac:picMk id="4" creationId="{84D3D03A-6B68-4620-A5A7-515A9A424540}"/>
          </ac:picMkLst>
        </pc:picChg>
      </pc:sldChg>
      <pc:sldChg chg="modSp add">
        <pc:chgData name=" 조민상" userId="7296a55e-a6c4-4ddb-b27e-e44209314c29" providerId="ADAL" clId="{182F084E-359E-4156-B980-DE584C246059}" dt="2017-11-08T08:34:27.958" v="1036" actId="1076"/>
        <pc:sldMkLst>
          <pc:docMk/>
          <pc:sldMk cId="3578385399" sldId="272"/>
        </pc:sldMkLst>
        <pc:spChg chg="mod">
          <ac:chgData name=" 조민상" userId="7296a55e-a6c4-4ddb-b27e-e44209314c29" providerId="ADAL" clId="{182F084E-359E-4156-B980-DE584C246059}" dt="2017-11-08T08:34:07.627" v="1013" actId="20577"/>
          <ac:spMkLst>
            <pc:docMk/>
            <pc:sldMk cId="3578385399" sldId="272"/>
            <ac:spMk id="2" creationId="{08B6AECE-E3F0-4A91-B3C8-C3A43078CF18}"/>
          </ac:spMkLst>
        </pc:spChg>
        <pc:spChg chg="mod">
          <ac:chgData name=" 조민상" userId="7296a55e-a6c4-4ddb-b27e-e44209314c29" providerId="ADAL" clId="{182F084E-359E-4156-B980-DE584C246059}" dt="2017-11-08T08:34:27.958" v="1036" actId="1076"/>
          <ac:spMkLst>
            <pc:docMk/>
            <pc:sldMk cId="3578385399" sldId="272"/>
            <ac:spMk id="5" creationId="{BA7002D0-2D49-4CB9-A5CD-1DF11E7533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wrJF8lM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3umXU_qW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C478EB-63FB-48EA-AD24-01AB88939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701776"/>
            <a:ext cx="8361229" cy="2098226"/>
          </a:xfrm>
        </p:spPr>
        <p:txBody>
          <a:bodyPr/>
          <a:lstStyle/>
          <a:p>
            <a:r>
              <a:rPr lang="ko-KR" altLang="en-US" sz="5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우리는 모두 페미니스트가 되어야 합니다</a:t>
            </a:r>
            <a:r>
              <a:rPr lang="en-US" altLang="ko-KR" sz="5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5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354EA0C-2EBC-4CF0-B26F-DFF16CD2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107" y="3187595"/>
            <a:ext cx="2038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토론 주제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47BA956-C2C3-41EC-8B98-2647273EC0F6}"/>
              </a:ext>
            </a:extLst>
          </p:cNvPr>
          <p:cNvSpPr/>
          <p:nvPr/>
        </p:nvSpPr>
        <p:spPr>
          <a:xfrm>
            <a:off x="2737799" y="2980587"/>
            <a:ext cx="1919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젠더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2828-EF31-44FD-AC38-2DB7C8C2619B}"/>
              </a:ext>
            </a:extLst>
          </p:cNvPr>
          <p:cNvSpPr txBox="1"/>
          <p:nvPr/>
        </p:nvSpPr>
        <p:spPr>
          <a:xfrm>
            <a:off x="5022574" y="2980587"/>
            <a:ext cx="626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사회적으로 정의된 성</a:t>
            </a:r>
            <a:r>
              <a:rPr lang="ko-KR" altLang="en-US" dirty="0"/>
              <a:t>을 뜻한다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그 사회에서 여성은 이러이러하고</a:t>
            </a:r>
            <a:r>
              <a:rPr lang="en-US" altLang="ko-KR" dirty="0"/>
              <a:t>, </a:t>
            </a:r>
            <a:r>
              <a:rPr lang="ko-KR" altLang="en-US" dirty="0"/>
              <a:t>남성은 이러이러하다고 정의 내린 개념이 바로 젠더다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5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60855" cy="1485900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지도자의 자질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육체적으로 강한 사람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5A57408-308D-4C43-9606-3E23E3637713}"/>
              </a:ext>
            </a:extLst>
          </p:cNvPr>
          <p:cNvCxnSpPr>
            <a:cxnSpLocks/>
          </p:cNvCxnSpPr>
          <p:nvPr/>
        </p:nvCxnSpPr>
        <p:spPr>
          <a:xfrm>
            <a:off x="5915465" y="982613"/>
            <a:ext cx="58169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354D2A78-A102-4B0B-9EFE-DD5A57A08625}"/>
              </a:ext>
            </a:extLst>
          </p:cNvPr>
          <p:cNvSpPr/>
          <p:nvPr/>
        </p:nvSpPr>
        <p:spPr>
          <a:xfrm>
            <a:off x="1065236" y="2171700"/>
            <a:ext cx="1112676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더 지적이고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더 많이 알고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</a:p>
          <a:p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더 창의적이고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더 혁신 적인 사람</a:t>
            </a:r>
            <a:endParaRPr lang="en-US" altLang="ko-K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ko-KR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이런 자질을 좌우하는 호르몬은 없다</a:t>
            </a:r>
            <a:r>
              <a:rPr lang="en-US" altLang="ko-KR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우리는 진화했지만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</a:p>
          <a:p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젠더에 대한 우리의 생각은 진화하지 못했다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altLang="ko-K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08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 관념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능력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관심사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5A57408-308D-4C43-9606-3E23E3637713}"/>
              </a:ext>
            </a:extLst>
          </p:cNvPr>
          <p:cNvCxnSpPr/>
          <p:nvPr/>
        </p:nvCxnSpPr>
        <p:spPr>
          <a:xfrm>
            <a:off x="1371600" y="1038883"/>
            <a:ext cx="2540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354D2A78-A102-4B0B-9EFE-DD5A57A08625}"/>
              </a:ext>
            </a:extLst>
          </p:cNvPr>
          <p:cNvSpPr/>
          <p:nvPr/>
        </p:nvSpPr>
        <p:spPr>
          <a:xfrm>
            <a:off x="1371600" y="1588910"/>
            <a:ext cx="9185528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문화가 사람을 만드는 것이 아닙니다</a:t>
            </a:r>
            <a:r>
              <a:rPr lang="en-US" altLang="ko-KR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사람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이 </a:t>
            </a:r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문화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를 만듭니다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r>
              <a:rPr lang="ko-KR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만일 </a:t>
            </a:r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여자도 온전한 인간</a:t>
            </a:r>
            <a:r>
              <a:rPr lang="ko-KR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이라는 </a:t>
            </a:r>
            <a:endParaRPr lang="en-US" altLang="ko-K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ko-KR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사실을 인정하는 것이 </a:t>
            </a:r>
            <a:endParaRPr lang="en-US" altLang="ko-K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ko-KR" alt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정말 우리 문화에 없던 일이라면</a:t>
            </a:r>
            <a:r>
              <a:rPr lang="en-US" altLang="ko-KR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</a:p>
          <a:p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우리는 그것이 </a:t>
            </a:r>
            <a:endParaRPr lang="en-US" altLang="ko-K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ko-KR" alt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문화가 되도록 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만들어야 합니다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altLang="ko-K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27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ACBC047D-C5A5-42F5-9A3D-AE9179D1E520}"/>
              </a:ext>
            </a:extLst>
          </p:cNvPr>
          <p:cNvSpPr/>
          <p:nvPr/>
        </p:nvSpPr>
        <p:spPr>
          <a:xfrm>
            <a:off x="4208653" y="1389412"/>
            <a:ext cx="4002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페미니스트</a:t>
            </a:r>
            <a:r>
              <a:rPr lang="en-US" altLang="ko-K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8E1FA27-3757-4708-A8A4-3AF085E51A8B}"/>
              </a:ext>
            </a:extLst>
          </p:cNvPr>
          <p:cNvSpPr/>
          <p:nvPr/>
        </p:nvSpPr>
        <p:spPr>
          <a:xfrm>
            <a:off x="1946384" y="2598846"/>
            <a:ext cx="8526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모든 성별이 </a:t>
            </a:r>
            <a:endParaRPr lang="en-US" altLang="ko-K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사회적</a:t>
            </a:r>
            <a:r>
              <a:rPr lang="en-US" altLang="ko-K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정치적</a:t>
            </a:r>
            <a:r>
              <a:rPr lang="en-US" altLang="ko-K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경제적으로 </a:t>
            </a:r>
            <a:endParaRPr lang="en-US" altLang="ko-K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평등하다고 믿는 사람</a:t>
            </a:r>
            <a:r>
              <a:rPr lang="en-US" altLang="ko-K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altLang="ko-K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54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E8E1FA27-3757-4708-A8A4-3AF085E51A8B}"/>
              </a:ext>
            </a:extLst>
          </p:cNvPr>
          <p:cNvSpPr/>
          <p:nvPr/>
        </p:nvSpPr>
        <p:spPr>
          <a:xfrm>
            <a:off x="1615787" y="1179479"/>
            <a:ext cx="9706504" cy="424731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지금보다 좀더 공정한 세상을</a:t>
            </a:r>
            <a:r>
              <a:rPr lang="en-US" altLang="ko-KR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스스로에게 좀더 진실 함으로써</a:t>
            </a:r>
            <a:endParaRPr lang="en-US" altLang="ko-K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좀더 행복해진 남자들과</a:t>
            </a:r>
            <a:endParaRPr lang="en-US" altLang="ko-K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좀더 행복해진 여자들이 </a:t>
            </a:r>
            <a:endParaRPr lang="en-US" altLang="ko-K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살아가는 세상을</a:t>
            </a:r>
            <a:r>
              <a:rPr lang="en-US" altLang="ko-KR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43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E8E1FA27-3757-4708-A8A4-3AF085E51A8B}"/>
              </a:ext>
            </a:extLst>
          </p:cNvPr>
          <p:cNvSpPr/>
          <p:nvPr/>
        </p:nvSpPr>
        <p:spPr>
          <a:xfrm>
            <a:off x="1659386" y="1828835"/>
            <a:ext cx="9539791" cy="36933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지금보다 좀더 공정한 세상을</a:t>
            </a:r>
            <a:r>
              <a:rPr lang="en-US" altLang="ko-KR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</a:t>
            </a:r>
          </a:p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스스로에게 좀더 진실 함으로써</a:t>
            </a:r>
            <a:endParaRPr lang="en-US" altLang="ko-KR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ko-KR" altLang="en-US" sz="72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좀더 행복해진 사람들</a:t>
            </a:r>
          </a:p>
          <a:p>
            <a:pPr algn="ctr"/>
            <a:r>
              <a:rPr lang="ko-KR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살아가는 세상을</a:t>
            </a:r>
            <a:r>
              <a:rPr lang="en-US" altLang="ko-KR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53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토론 주제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0C748B-78FA-40AE-B634-EC9F933CE874}"/>
              </a:ext>
            </a:extLst>
          </p:cNvPr>
          <p:cNvSpPr/>
          <p:nvPr/>
        </p:nvSpPr>
        <p:spPr>
          <a:xfrm>
            <a:off x="4346714" y="4002661"/>
            <a:ext cx="4002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페미니스트</a:t>
            </a:r>
            <a:r>
              <a:rPr lang="en-US" altLang="ko-K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002D0-2D49-4CB9-A5CD-1DF11E753372}"/>
              </a:ext>
            </a:extLst>
          </p:cNvPr>
          <p:cNvSpPr txBox="1"/>
          <p:nvPr/>
        </p:nvSpPr>
        <p:spPr>
          <a:xfrm>
            <a:off x="3715578" y="2579349"/>
            <a:ext cx="582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/>
              <a:t>책을 읽은 후의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38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온라인 미디어 2">
            <a:hlinkClick r:id="" action="ppaction://media"/>
            <a:extLst>
              <a:ext uri="{FF2B5EF4-FFF2-40B4-BE49-F238E27FC236}">
                <a16:creationId xmlns:a16="http://schemas.microsoft.com/office/drawing/2014/main" id="{77D8A362-3E88-4C51-8F2D-04EF02A883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9130" y="659295"/>
            <a:ext cx="8415131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4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D2C040-DDF1-4228-9335-8A1780DE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작가소개</a:t>
            </a:r>
            <a:endParaRPr lang="en-US" altLang="ko-KR" sz="3600" dirty="0"/>
          </a:p>
          <a:p>
            <a:r>
              <a:rPr lang="ko-KR" altLang="en-US" sz="3600" dirty="0"/>
              <a:t>줄거리 요약</a:t>
            </a:r>
            <a:endParaRPr lang="en-US" altLang="ko-KR" sz="3600" dirty="0"/>
          </a:p>
          <a:p>
            <a:r>
              <a:rPr lang="ko-KR" altLang="en-US" sz="3600" dirty="0"/>
              <a:t>토론주제</a:t>
            </a:r>
          </a:p>
        </p:txBody>
      </p:sp>
    </p:spTree>
    <p:extLst>
      <p:ext uri="{BB962C8B-B14F-4D97-AF65-F5344CB8AC3E}">
        <p14:creationId xmlns:p14="http://schemas.microsoft.com/office/powerpoint/2010/main" val="368270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작가 소개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D2C040-DDF1-4228-9335-8A1780DEC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63040"/>
            <a:ext cx="4536831" cy="46694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치마만다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응고지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아디치에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00" dirty="0"/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나이지리아 출생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소설가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        	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미국을 대표하는 젊은 소설가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          	     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세계를 이끄는 사상가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      Ted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강의 내용으로 출판</a:t>
            </a:r>
          </a:p>
        </p:txBody>
      </p:sp>
      <p:pic>
        <p:nvPicPr>
          <p:cNvPr id="4" name="온라인 미디어 3">
            <a:hlinkClick r:id="" action="ppaction://media"/>
            <a:extLst>
              <a:ext uri="{FF2B5EF4-FFF2-40B4-BE49-F238E27FC236}">
                <a16:creationId xmlns:a16="http://schemas.microsoft.com/office/drawing/2014/main" id="{1E62F94B-6CDD-4558-8AFD-E54847B540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38000" y="1800665"/>
            <a:ext cx="5775704" cy="4331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569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어린 시절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F00C4E4-CE31-4109-9113-8B376519C404}"/>
              </a:ext>
            </a:extLst>
          </p:cNvPr>
          <p:cNvSpPr/>
          <p:nvPr/>
        </p:nvSpPr>
        <p:spPr>
          <a:xfrm>
            <a:off x="1659813" y="4003069"/>
            <a:ext cx="979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있잖아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너 꼭 </a:t>
            </a:r>
            <a:r>
              <a:rPr lang="ko-KR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페미니스트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같아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A54E27B-002F-47C3-BACF-A2639847D368}"/>
              </a:ext>
            </a:extLst>
          </p:cNvPr>
          <p:cNvSpPr/>
          <p:nvPr/>
        </p:nvSpPr>
        <p:spPr>
          <a:xfrm>
            <a:off x="1725311" y="2517169"/>
            <a:ext cx="48302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오콜로마</a:t>
            </a:r>
            <a:r>
              <a:rPr lang="ko-KR" alt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와의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대화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53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어린 시절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0C748B-78FA-40AE-B634-EC9F933CE874}"/>
              </a:ext>
            </a:extLst>
          </p:cNvPr>
          <p:cNvSpPr/>
          <p:nvPr/>
        </p:nvSpPr>
        <p:spPr>
          <a:xfrm>
            <a:off x="4465983" y="1710035"/>
            <a:ext cx="4002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페미니스트</a:t>
            </a:r>
            <a:r>
              <a:rPr lang="en-US" altLang="ko-K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55992-AE1F-465B-A10F-73B13AA1AD61}"/>
              </a:ext>
            </a:extLst>
          </p:cNvPr>
          <p:cNvSpPr txBox="1"/>
          <p:nvPr/>
        </p:nvSpPr>
        <p:spPr>
          <a:xfrm>
            <a:off x="3091069" y="3366052"/>
            <a:ext cx="7537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남자를 미워하는 사람들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여자가 우위에 있어야한다고 생각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화가 난 상태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유머 감각이 없는 사람들</a:t>
            </a:r>
            <a: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32E189F-9B45-4E15-BC38-260C1DD3B664}"/>
              </a:ext>
            </a:extLst>
          </p:cNvPr>
          <p:cNvCxnSpPr>
            <a:cxnSpLocks/>
          </p:cNvCxnSpPr>
          <p:nvPr/>
        </p:nvCxnSpPr>
        <p:spPr>
          <a:xfrm>
            <a:off x="2548698" y="2996214"/>
            <a:ext cx="7819191" cy="320763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CFA47EE-4217-4EB4-9F7C-7347BCF6E8AE}"/>
              </a:ext>
            </a:extLst>
          </p:cNvPr>
          <p:cNvCxnSpPr>
            <a:cxnSpLocks/>
          </p:cNvCxnSpPr>
          <p:nvPr/>
        </p:nvCxnSpPr>
        <p:spPr>
          <a:xfrm flipH="1">
            <a:off x="2554892" y="2996214"/>
            <a:ext cx="7812997" cy="309407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토론 주제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0C748B-78FA-40AE-B634-EC9F933CE874}"/>
              </a:ext>
            </a:extLst>
          </p:cNvPr>
          <p:cNvSpPr/>
          <p:nvPr/>
        </p:nvSpPr>
        <p:spPr>
          <a:xfrm>
            <a:off x="4346714" y="4002661"/>
            <a:ext cx="4002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페미니스트</a:t>
            </a:r>
            <a:r>
              <a:rPr lang="en-US" altLang="ko-K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002D0-2D49-4CB9-A5CD-1DF11E753372}"/>
              </a:ext>
            </a:extLst>
          </p:cNvPr>
          <p:cNvSpPr txBox="1"/>
          <p:nvPr/>
        </p:nvSpPr>
        <p:spPr>
          <a:xfrm>
            <a:off x="2668656" y="2579349"/>
            <a:ext cx="7007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/>
              <a:t>책을 읽기 전에 느낀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63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 관념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62C00C-C7E9-457D-9826-D7169208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28" y="1868773"/>
            <a:ext cx="4198496" cy="419849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6469D96-544C-4CC9-B5A8-A6C38E26B1F6}"/>
              </a:ext>
            </a:extLst>
          </p:cNvPr>
          <p:cNvSpPr/>
          <p:nvPr/>
        </p:nvSpPr>
        <p:spPr>
          <a:xfrm>
            <a:off x="5142285" y="1868773"/>
            <a:ext cx="64203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단단한 남자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밥값을 계산하는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성공을 목표로 하는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31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 관념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FFE4C5-D32A-4557-B689-DF45823F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25" y="1865025"/>
            <a:ext cx="4153525" cy="415352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9545D36-FDAD-410C-9AF6-01782FEA8363}"/>
              </a:ext>
            </a:extLst>
          </p:cNvPr>
          <p:cNvSpPr/>
          <p:nvPr/>
        </p:nvSpPr>
        <p:spPr>
          <a:xfrm>
            <a:off x="6172200" y="2018674"/>
            <a:ext cx="45007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가정적인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사납지 않은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호감 가는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6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6AECE-E3F0-4A91-B3C8-C3A4307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고정 관념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D3D03A-6B68-4620-A5A7-515A9A42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54" y="1428750"/>
            <a:ext cx="78390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882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F0B4DF-DAB2-4D96-888F-5F49E8031EE8}">
  <we:reference id="wa104178141" version="3.1.2.28" store="ko-KR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TM10001105[[fn=자르기]]</Template>
  <TotalTime>328</TotalTime>
  <Words>240</Words>
  <Application>Microsoft Office PowerPoint</Application>
  <PresentationFormat>와이드스크린</PresentationFormat>
  <Paragraphs>67</Paragraphs>
  <Slides>17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돋움</vt:lpstr>
      <vt:lpstr>맑은 고딕</vt:lpstr>
      <vt:lpstr>Arial</vt:lpstr>
      <vt:lpstr>Franklin Gothic Book</vt:lpstr>
      <vt:lpstr>Crop</vt:lpstr>
      <vt:lpstr>우리는 모두 페미니스트가 되어야 합니다.</vt:lpstr>
      <vt:lpstr>목차</vt:lpstr>
      <vt:lpstr>작가 소개</vt:lpstr>
      <vt:lpstr>어린 시절</vt:lpstr>
      <vt:lpstr>어린 시절</vt:lpstr>
      <vt:lpstr>토론 주제 1</vt:lpstr>
      <vt:lpstr>고정 관념</vt:lpstr>
      <vt:lpstr>고정 관념</vt:lpstr>
      <vt:lpstr>고정 관념</vt:lpstr>
      <vt:lpstr>토론 주제 2</vt:lpstr>
      <vt:lpstr>지도자의 자질 -&gt; 육체적으로 강한 사람?</vt:lpstr>
      <vt:lpstr>고정 관념 -&gt; 능력, 관심사</vt:lpstr>
      <vt:lpstr>PowerPoint 프레젠테이션</vt:lpstr>
      <vt:lpstr>PowerPoint 프레젠테이션</vt:lpstr>
      <vt:lpstr>PowerPoint 프레젠테이션</vt:lpstr>
      <vt:lpstr>토론 주제 3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우리는 모두 페미니스트가 되어야 합니다.</dc:title>
  <dc:creator>MINSANG CHO</dc:creator>
  <cp:lastModifiedBy>MINSANG CHO</cp:lastModifiedBy>
  <cp:revision>11</cp:revision>
  <dcterms:created xsi:type="dcterms:W3CDTF">2017-11-02T13:44:07Z</dcterms:created>
  <dcterms:modified xsi:type="dcterms:W3CDTF">2017-11-08T08:43:06Z</dcterms:modified>
</cp:coreProperties>
</file>