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6"/>
  </p:handoutMasterIdLst>
  <p:sldIdLst>
    <p:sldId id="267" r:id="rId2"/>
    <p:sldId id="268" r:id="rId3"/>
    <p:sldId id="269" r:id="rId4"/>
    <p:sldId id="270" r:id="rId5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 fontScale="90000"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2016-1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2</a:t>
            </a:r>
            <a:r>
              <a:rPr lang="ko-KR" altLang="en-US" sz="4000" dirty="0" smtClean="0">
                <a:ea typeface="휴먼엑스포" pitchFamily="18" charset="-127"/>
              </a:rPr>
              <a:t>차 강의평가 입력 </a:t>
            </a:r>
            <a:r>
              <a:rPr lang="ko-KR" altLang="en-US" sz="4000" dirty="0" smtClean="0">
                <a:ea typeface="휴먼엑스포" pitchFamily="18" charset="-127"/>
              </a:rPr>
              <a:t>절차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72428" cy="571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857488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68368" y="2214554"/>
            <a:ext cx="446046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57224" y="2660600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931243" y="2893283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214678" y="2759931"/>
            <a:ext cx="785818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86446" y="4000504"/>
            <a:ext cx="2357454" cy="2357454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700</TotalTime>
  <Words>42</Words>
  <Application>Microsoft Office PowerPoint</Application>
  <PresentationFormat>화면 슬라이드 쇼(4:3)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중앙</vt:lpstr>
      <vt:lpstr>2016-1학기  2차 강의평가 입력 절차  [교과목 특성상 강의평가 미실시 과목은 제외]   [학 생 용]</vt:lpstr>
      <vt:lpstr>슬라이드 2</vt:lpstr>
      <vt:lpstr>슬라이드 3</vt:lpstr>
      <vt:lpstr>슬라이드 4</vt:lpstr>
    </vt:vector>
  </TitlesOfParts>
  <Company>단국대학교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DBP150</cp:lastModifiedBy>
  <cp:revision>88</cp:revision>
  <dcterms:created xsi:type="dcterms:W3CDTF">2013-04-12T04:39:26Z</dcterms:created>
  <dcterms:modified xsi:type="dcterms:W3CDTF">2016-05-31T23:54:32Z</dcterms:modified>
</cp:coreProperties>
</file>