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A8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8" autoAdjust="0"/>
  </p:normalViewPr>
  <p:slideViewPr>
    <p:cSldViewPr>
      <p:cViewPr varScale="1">
        <p:scale>
          <a:sx n="99" d="100"/>
          <a:sy n="99" d="100"/>
        </p:scale>
        <p:origin x="-3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2F998-4EF8-44FD-BA35-0CF06AA7BC10}" type="datetimeFigureOut">
              <a:rPr lang="ko-KR" altLang="en-US" smtClean="0"/>
              <a:pPr/>
              <a:t>2016-06-01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E27D-6CA2-4D31-9798-6617845F88D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157783" y="159467"/>
            <a:ext cx="3756814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학생용</a:t>
            </a:r>
            <a:r>
              <a:rPr kumimoji="0" lang="en-US" altLang="ko-KR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기말고사 성적공시 및 정정신청</a:t>
            </a:r>
            <a:endParaRPr kumimoji="0" lang="ko-KR" altLang="en-US" sz="1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1968" r="2822" b="6280"/>
          <a:stretch>
            <a:fillRect/>
          </a:stretch>
        </p:blipFill>
        <p:spPr bwMode="auto">
          <a:xfrm>
            <a:off x="395536" y="620688"/>
            <a:ext cx="8352928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직사각형 40"/>
          <p:cNvSpPr/>
          <p:nvPr/>
        </p:nvSpPr>
        <p:spPr>
          <a:xfrm>
            <a:off x="2123728" y="1700808"/>
            <a:ext cx="655272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sz="1400" b="1" dirty="0" smtClean="0">
                <a:latin typeface="+mn-ea"/>
              </a:rPr>
              <a:t>▶ 해당학기 본인의 성적을 </a:t>
            </a:r>
            <a:r>
              <a:rPr lang="ko-KR" altLang="en-US" sz="1400" b="1" dirty="0" err="1" smtClean="0">
                <a:latin typeface="+mn-ea"/>
              </a:rPr>
              <a:t>교과목별로</a:t>
            </a:r>
            <a:r>
              <a:rPr lang="ko-KR" altLang="en-US" sz="1400" b="1" dirty="0" smtClean="0">
                <a:latin typeface="+mn-ea"/>
              </a:rPr>
              <a:t> 확인함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</a:rPr>
              <a:t>  -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성적공시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입력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기간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[6.14(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화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~ 6.26(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24:00]</a:t>
            </a:r>
            <a:r>
              <a:rPr lang="ko-KR" altLang="en-US" sz="1400" b="1" dirty="0" smtClean="0">
                <a:latin typeface="+mn-ea"/>
              </a:rPr>
              <a:t>에 강의평가를 마친</a:t>
            </a:r>
            <a:r>
              <a:rPr lang="en-US" altLang="ko-KR" sz="1400" b="1" dirty="0" smtClean="0">
                <a:latin typeface="+mn-ea"/>
              </a:rPr>
              <a:t> </a:t>
            </a:r>
            <a:r>
              <a:rPr lang="ko-KR" altLang="en-US" sz="1400" b="1" dirty="0" smtClean="0">
                <a:latin typeface="+mn-ea"/>
              </a:rPr>
              <a:t>학생은 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</a:rPr>
              <a:t>    </a:t>
            </a:r>
            <a:r>
              <a:rPr lang="ko-KR" altLang="en-US" sz="1400" b="1" dirty="0" err="1" smtClean="0">
                <a:latin typeface="+mn-ea"/>
              </a:rPr>
              <a:t>담당교강사가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ko-KR" altLang="en-US" sz="1400" b="1" dirty="0" err="1" smtClean="0">
                <a:latin typeface="+mn-ea"/>
              </a:rPr>
              <a:t>성적공시한</a:t>
            </a:r>
            <a:r>
              <a:rPr lang="en-US" altLang="ko-KR" sz="1400" b="1" dirty="0" smtClean="0">
                <a:latin typeface="+mn-ea"/>
              </a:rPr>
              <a:t> </a:t>
            </a:r>
            <a:r>
              <a:rPr lang="ko-KR" altLang="en-US" sz="1400" b="1" dirty="0" smtClean="0">
                <a:latin typeface="+mn-ea"/>
              </a:rPr>
              <a:t>과목에 한해 성적확인 가능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</a:rPr>
              <a:t>  -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성적공시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확인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기간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[6.27(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월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~ 6.30(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목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24:00]</a:t>
            </a:r>
            <a:r>
              <a:rPr lang="ko-KR" altLang="en-US" sz="1400" b="1" dirty="0" smtClean="0">
                <a:latin typeface="+mn-ea"/>
              </a:rPr>
              <a:t>에는 강의평가와 상관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</a:rPr>
              <a:t>    </a:t>
            </a:r>
            <a:r>
              <a:rPr lang="ko-KR" altLang="en-US" sz="1400" b="1" dirty="0" smtClean="0">
                <a:latin typeface="+mn-ea"/>
              </a:rPr>
              <a:t>없이 성적확인 가능</a:t>
            </a:r>
            <a:endParaRPr lang="en-US" altLang="ko-KR" sz="1400" b="1" dirty="0" smtClean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7501" r="2507" b="6305"/>
          <a:stretch>
            <a:fillRect/>
          </a:stretch>
        </p:blipFill>
        <p:spPr bwMode="auto">
          <a:xfrm>
            <a:off x="395536" y="3573016"/>
            <a:ext cx="83529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타원 21"/>
          <p:cNvSpPr/>
          <p:nvPr/>
        </p:nvSpPr>
        <p:spPr>
          <a:xfrm>
            <a:off x="404867" y="2934275"/>
            <a:ext cx="1296144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404867" y="6067943"/>
            <a:ext cx="1296144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2123728" y="4437112"/>
            <a:ext cx="6480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sz="1400" b="1" dirty="0" smtClean="0">
                <a:latin typeface="+mn-ea"/>
              </a:rPr>
              <a:t>▶ 공시된 성적에 이의가 있는 경우 신청사유 입력 후 저장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</a:rPr>
              <a:t>  -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이의신청기간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[6.27(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월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~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6.29(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수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)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24:00]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latin typeface="+mn-ea"/>
              </a:rPr>
              <a:t>내 신청</a:t>
            </a:r>
            <a:endParaRPr lang="en-US" altLang="ko-KR" sz="1400" b="1" dirty="0" smtClean="0">
              <a:latin typeface="+mn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2123728" y="5426640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ko-KR" altLang="en-US" sz="1400" b="1" dirty="0" smtClean="0">
                <a:latin typeface="+mn-ea"/>
              </a:rPr>
              <a:t>▶ 진행상태에 따라 </a:t>
            </a:r>
            <a:r>
              <a:rPr lang="ko-KR" altLang="en-US" sz="1400" b="1" dirty="0" err="1" smtClean="0">
                <a:latin typeface="+mn-ea"/>
              </a:rPr>
              <a:t>미답변</a:t>
            </a:r>
            <a:r>
              <a:rPr lang="ko-KR" altLang="en-US" sz="1400" b="1" dirty="0" smtClean="0">
                <a:latin typeface="+mn-ea"/>
              </a:rPr>
              <a:t> </a:t>
            </a:r>
            <a:r>
              <a:rPr lang="en-US" altLang="ko-KR" sz="1400" b="1" dirty="0" smtClean="0">
                <a:latin typeface="+mn-ea"/>
                <a:ea typeface="맑은 고딕"/>
              </a:rPr>
              <a:t>⇒ </a:t>
            </a:r>
            <a:r>
              <a:rPr lang="ko-KR" altLang="en-US" sz="1400" b="1" dirty="0" smtClean="0">
                <a:latin typeface="+mn-ea"/>
                <a:ea typeface="맑은 고딕"/>
              </a:rPr>
              <a:t>답변완료</a:t>
            </a:r>
            <a:r>
              <a:rPr lang="en-US" altLang="ko-KR" sz="1400" b="1" dirty="0" smtClean="0">
                <a:latin typeface="+mn-ea"/>
                <a:ea typeface="맑은 고딕"/>
              </a:rPr>
              <a:t>(</a:t>
            </a:r>
            <a:r>
              <a:rPr lang="ko-KR" altLang="en-US" sz="1400" b="1" dirty="0" smtClean="0">
                <a:latin typeface="+mn-ea"/>
                <a:ea typeface="맑은 고딕"/>
              </a:rPr>
              <a:t>성적정정</a:t>
            </a:r>
            <a:r>
              <a:rPr lang="en-US" altLang="ko-KR" sz="1400" b="1" dirty="0" smtClean="0">
                <a:latin typeface="+mn-ea"/>
                <a:ea typeface="맑은 고딕"/>
              </a:rPr>
              <a:t>) or </a:t>
            </a:r>
            <a:r>
              <a:rPr lang="ko-KR" altLang="en-US" sz="1400" b="1" dirty="0" smtClean="0">
                <a:latin typeface="+mn-ea"/>
                <a:ea typeface="맑은 고딕"/>
              </a:rPr>
              <a:t>답변완료</a:t>
            </a:r>
            <a:r>
              <a:rPr lang="en-US" altLang="ko-KR" sz="1400" b="1" dirty="0" smtClean="0">
                <a:latin typeface="+mn-ea"/>
                <a:ea typeface="맑은 고딕"/>
              </a:rPr>
              <a:t>(</a:t>
            </a:r>
            <a:r>
              <a:rPr lang="ko-KR" altLang="en-US" sz="1400" b="1" dirty="0" err="1" smtClean="0">
                <a:latin typeface="+mn-ea"/>
                <a:ea typeface="맑은 고딕"/>
              </a:rPr>
              <a:t>성적미정정</a:t>
            </a:r>
            <a:r>
              <a:rPr lang="en-US" altLang="ko-KR" sz="1400" b="1" dirty="0" smtClean="0">
                <a:latin typeface="+mn-ea"/>
                <a:ea typeface="맑은 고딕"/>
              </a:rPr>
              <a:t>)</a:t>
            </a:r>
            <a:r>
              <a:rPr lang="ko-KR" altLang="en-US" sz="1400" b="1" dirty="0" smtClean="0">
                <a:latin typeface="+mn-ea"/>
                <a:ea typeface="맑은 고딕"/>
              </a:rPr>
              <a:t>으로</a:t>
            </a:r>
            <a:endParaRPr lang="en-US" altLang="ko-KR" sz="1400" b="1" dirty="0" smtClean="0">
              <a:latin typeface="+mn-ea"/>
              <a:ea typeface="맑은 고딕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ko-KR" sz="1400" b="1" dirty="0" smtClean="0">
                <a:latin typeface="+mn-ea"/>
                <a:ea typeface="맑은 고딕"/>
              </a:rPr>
              <a:t>    </a:t>
            </a:r>
            <a:r>
              <a:rPr lang="ko-KR" altLang="en-US" sz="1400" b="1" dirty="0" smtClean="0">
                <a:latin typeface="+mn-ea"/>
                <a:ea typeface="맑은 고딕"/>
              </a:rPr>
              <a:t>변경</a:t>
            </a:r>
            <a:r>
              <a:rPr lang="ko-KR" altLang="en-US" sz="1400" b="1" dirty="0" smtClean="0">
                <a:latin typeface="+mn-ea"/>
              </a:rPr>
              <a:t>되며 상세답변은 답변내용 확인</a:t>
            </a:r>
            <a:endParaRPr lang="en-US" altLang="ko-KR" sz="1400" b="1" dirty="0" smtClean="0">
              <a:latin typeface="+mn-ea"/>
              <a:ea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116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DBP150</cp:lastModifiedBy>
  <cp:revision>83</cp:revision>
  <dcterms:created xsi:type="dcterms:W3CDTF">2015-08-21T07:42:56Z</dcterms:created>
  <dcterms:modified xsi:type="dcterms:W3CDTF">2016-05-31T23:52:34Z</dcterms:modified>
</cp:coreProperties>
</file>