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5"/>
  </p:handoutMasterIdLst>
  <p:sldIdLst>
    <p:sldId id="267" r:id="rId2"/>
    <p:sldId id="272" r:id="rId3"/>
    <p:sldId id="270" r:id="rId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2022-09-29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>
                <a:solidFill>
                  <a:srgbClr val="002060"/>
                </a:solidFill>
                <a:ea typeface="휴먼엑스포" pitchFamily="18" charset="-127"/>
              </a:rPr>
              <a:t>2022-2</a:t>
            </a:r>
            <a:r>
              <a:rPr lang="ko-KR" altLang="en-US" sz="4000">
                <a:solidFill>
                  <a:srgbClr val="002060"/>
                </a:solidFill>
                <a:ea typeface="휴먼엑스포" pitchFamily="18" charset="-127"/>
              </a:rPr>
              <a:t>학기 </a:t>
            </a:r>
            <a:br>
              <a:rPr lang="en-US" altLang="ko-KR" sz="400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ko-KR" altLang="en-US" sz="4000">
                <a:solidFill>
                  <a:srgbClr val="002060"/>
                </a:solidFill>
                <a:ea typeface="휴먼엑스포" pitchFamily="18" charset="-127"/>
              </a:rPr>
              <a:t>중간 </a:t>
            </a:r>
            <a:r>
              <a:rPr lang="ko-KR" altLang="en-US" sz="4000" dirty="0">
                <a:solidFill>
                  <a:srgbClr val="002060"/>
                </a:solidFill>
                <a:ea typeface="휴먼엑스포" pitchFamily="18" charset="-127"/>
              </a:rPr>
              <a:t>강의평가 입력 절차</a:t>
            </a:r>
            <a:br>
              <a:rPr lang="en-US" altLang="ko-KR" dirty="0">
                <a:solidFill>
                  <a:srgbClr val="002060"/>
                </a:solidFill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54</Words>
  <Application>Microsoft Office PowerPoint</Application>
  <PresentationFormat>화면 슬라이드 쇼(4:3)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휴먼엑스포</vt:lpstr>
      <vt:lpstr>Wingdings</vt:lpstr>
      <vt:lpstr>Wingdings 2</vt:lpstr>
      <vt:lpstr>중앙</vt:lpstr>
      <vt:lpstr>2022-2학기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DKU</cp:lastModifiedBy>
  <cp:revision>107</cp:revision>
  <dcterms:created xsi:type="dcterms:W3CDTF">2013-04-12T04:39:26Z</dcterms:created>
  <dcterms:modified xsi:type="dcterms:W3CDTF">2022-09-29T05:22:54Z</dcterms:modified>
</cp:coreProperties>
</file>