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4"/>
  </p:handoutMasterIdLst>
  <p:sldIdLst>
    <p:sldId id="267" r:id="rId2"/>
    <p:sldId id="270" r:id="rId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2023-03-29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휴먼엑스포" pitchFamily="18" charset="-127"/>
              </a:rPr>
              <a:t>2023-1</a:t>
            </a:r>
            <a:r>
              <a:rPr lang="ko-KR" altLang="en-US" sz="4000" dirty="0">
                <a:ea typeface="휴먼엑스포" pitchFamily="18" charset="-127"/>
              </a:rPr>
              <a:t>학기 </a:t>
            </a:r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FEA63903-93D0-4038-A0B6-2BA4CE105D04}"/>
              </a:ext>
            </a:extLst>
          </p:cNvPr>
          <p:cNvSpPr txBox="1">
            <a:spLocks/>
          </p:cNvSpPr>
          <p:nvPr/>
        </p:nvSpPr>
        <p:spPr>
          <a:xfrm>
            <a:off x="457200" y="5301208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교무처 </a:t>
            </a:r>
            <a:r>
              <a:rPr kumimoji="0" lang="ko-KR" alt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학사팀</a:t>
            </a:r>
            <a:endParaRPr kumimoji="0" lang="ko-KR" alt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842</TotalTime>
  <Words>36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휴먼엑스포</vt:lpstr>
      <vt:lpstr>Wingdings</vt:lpstr>
      <vt:lpstr>Wingdings 2</vt:lpstr>
      <vt:lpstr>중앙</vt:lpstr>
      <vt:lpstr>2023-1학기 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DKU</cp:lastModifiedBy>
  <cp:revision>108</cp:revision>
  <dcterms:created xsi:type="dcterms:W3CDTF">2013-04-12T04:39:26Z</dcterms:created>
  <dcterms:modified xsi:type="dcterms:W3CDTF">2023-03-29T04:46:05Z</dcterms:modified>
</cp:coreProperties>
</file>