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43E8-47C8-40DB-B04F-0834906781B7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2F3D-FAFE-481E-BBA5-31573372CAE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43E8-47C8-40DB-B04F-0834906781B7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2F3D-FAFE-481E-BBA5-31573372CAE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43E8-47C8-40DB-B04F-0834906781B7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2F3D-FAFE-481E-BBA5-31573372CAE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43E8-47C8-40DB-B04F-0834906781B7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2F3D-FAFE-481E-BBA5-31573372CAE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43E8-47C8-40DB-B04F-0834906781B7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2F3D-FAFE-481E-BBA5-31573372CAE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43E8-47C8-40DB-B04F-0834906781B7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2F3D-FAFE-481E-BBA5-31573372CAE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43E8-47C8-40DB-B04F-0834906781B7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2F3D-FAFE-481E-BBA5-31573372CAE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43E8-47C8-40DB-B04F-0834906781B7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2F3D-FAFE-481E-BBA5-31573372CAE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43E8-47C8-40DB-B04F-0834906781B7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2F3D-FAFE-481E-BBA5-31573372CAE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43E8-47C8-40DB-B04F-0834906781B7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2F3D-FAFE-481E-BBA5-31573372CAE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43E8-47C8-40DB-B04F-0834906781B7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2F3D-FAFE-481E-BBA5-31573372CAE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043E8-47C8-40DB-B04F-0834906781B7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42F3D-FAFE-481E-BBA5-31573372CAE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2586" b="4727"/>
          <a:stretch>
            <a:fillRect/>
          </a:stretch>
        </p:blipFill>
        <p:spPr bwMode="auto">
          <a:xfrm>
            <a:off x="458213" y="332656"/>
            <a:ext cx="8141550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타원 2"/>
          <p:cNvSpPr/>
          <p:nvPr/>
        </p:nvSpPr>
        <p:spPr>
          <a:xfrm>
            <a:off x="2026367" y="297972"/>
            <a:ext cx="648072" cy="2066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타원 3"/>
          <p:cNvSpPr/>
          <p:nvPr/>
        </p:nvSpPr>
        <p:spPr>
          <a:xfrm>
            <a:off x="2277075" y="513996"/>
            <a:ext cx="648072" cy="2066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683568" y="1034074"/>
            <a:ext cx="1008112" cy="2253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683568" y="1494115"/>
            <a:ext cx="1152128" cy="2066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1907704" y="1196752"/>
            <a:ext cx="6624736" cy="6480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987824" y="1844824"/>
            <a:ext cx="4680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>
                <a:latin typeface="맑은 고딕"/>
                <a:ea typeface="맑은 고딕"/>
              </a:rPr>
              <a:t>① 년도</a:t>
            </a:r>
            <a:r>
              <a:rPr lang="en-US" altLang="ko-KR" sz="1200" dirty="0" smtClean="0">
                <a:latin typeface="맑은 고딕"/>
                <a:ea typeface="맑은 고딕"/>
              </a:rPr>
              <a:t>(2015)/</a:t>
            </a:r>
            <a:r>
              <a:rPr lang="ko-KR" altLang="en-US" sz="1200" dirty="0" smtClean="0">
                <a:latin typeface="맑은 고딕"/>
                <a:ea typeface="맑은 고딕"/>
              </a:rPr>
              <a:t>학기</a:t>
            </a:r>
            <a:r>
              <a:rPr lang="en-US" altLang="ko-KR" sz="1200" dirty="0" smtClean="0">
                <a:latin typeface="맑은 고딕"/>
                <a:ea typeface="맑은 고딕"/>
              </a:rPr>
              <a:t>(1</a:t>
            </a:r>
            <a:r>
              <a:rPr lang="ko-KR" altLang="en-US" sz="1200" dirty="0" smtClean="0">
                <a:latin typeface="맑은 고딕"/>
                <a:ea typeface="맑은 고딕"/>
              </a:rPr>
              <a:t>학기</a:t>
            </a:r>
            <a:r>
              <a:rPr lang="en-US" altLang="ko-KR" sz="1200" dirty="0" smtClean="0">
                <a:latin typeface="맑은 고딕"/>
                <a:ea typeface="맑은 고딕"/>
              </a:rPr>
              <a:t>)/</a:t>
            </a:r>
            <a:r>
              <a:rPr lang="ko-KR" altLang="en-US" sz="1200" dirty="0" smtClean="0">
                <a:latin typeface="맑은 고딕"/>
                <a:ea typeface="맑은 고딕"/>
              </a:rPr>
              <a:t>신청기간</a:t>
            </a:r>
            <a:r>
              <a:rPr lang="en-US" altLang="ko-KR" sz="1200" dirty="0" smtClean="0">
                <a:latin typeface="맑은 고딕"/>
                <a:ea typeface="맑은 고딕"/>
              </a:rPr>
              <a:t>/</a:t>
            </a:r>
            <a:r>
              <a:rPr lang="ko-KR" altLang="en-US" sz="1200" dirty="0" smtClean="0">
                <a:latin typeface="맑은 고딕"/>
                <a:ea typeface="맑은 고딕"/>
              </a:rPr>
              <a:t>신청상태</a:t>
            </a:r>
            <a:r>
              <a:rPr lang="en-US" altLang="ko-KR" sz="1200" dirty="0" smtClean="0">
                <a:latin typeface="맑은 고딕"/>
                <a:ea typeface="맑은 고딕"/>
              </a:rPr>
              <a:t>(</a:t>
            </a:r>
            <a:r>
              <a:rPr lang="ko-KR" altLang="en-US" sz="1200" dirty="0" smtClean="0">
                <a:latin typeface="맑은 고딕"/>
                <a:ea typeface="맑은 고딕"/>
              </a:rPr>
              <a:t>신청</a:t>
            </a:r>
            <a:r>
              <a:rPr lang="en-US" altLang="ko-KR" sz="1200" dirty="0" smtClean="0">
                <a:latin typeface="맑은 고딕"/>
                <a:ea typeface="맑은 고딕"/>
              </a:rPr>
              <a:t>) </a:t>
            </a:r>
            <a:r>
              <a:rPr lang="ko-KR" altLang="en-US" sz="1200" dirty="0" smtClean="0">
                <a:latin typeface="맑은 고딕"/>
                <a:ea typeface="맑은 고딕"/>
              </a:rPr>
              <a:t>설정 후 조회</a:t>
            </a:r>
            <a:endParaRPr lang="ko-KR" alt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2497963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>
                <a:latin typeface="맑은 고딕"/>
                <a:ea typeface="맑은 고딕"/>
              </a:rPr>
              <a:t>③ 신청기간 중 삭제 요청 또는 신청서 없는 경우 개별 연락 후 삭제 처리 요청 시 순번 앞 박스</a:t>
            </a:r>
            <a:r>
              <a:rPr lang="en-US" altLang="ko-KR" sz="1200" dirty="0" smtClean="0">
                <a:latin typeface="맑은 고딕"/>
                <a:ea typeface="맑은 고딕"/>
              </a:rPr>
              <a:t>(</a:t>
            </a:r>
            <a:r>
              <a:rPr lang="en-US" altLang="ko-KR" sz="1200" dirty="0"/>
              <a:t> </a:t>
            </a:r>
            <a:r>
              <a:rPr lang="en-US" altLang="ko-KR" sz="1200" dirty="0" smtClean="0"/>
              <a:t>   ) </a:t>
            </a:r>
            <a:r>
              <a:rPr lang="ko-KR" altLang="en-US" sz="1200" dirty="0" smtClean="0"/>
              <a:t>클릭하고 </a:t>
            </a:r>
            <a:r>
              <a:rPr lang="ko-KR" altLang="en-US" sz="1200" dirty="0" err="1" smtClean="0"/>
              <a:t>행삭제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     </a:t>
            </a:r>
            <a:r>
              <a:rPr lang="en-US" altLang="ko-KR" sz="1200" dirty="0" smtClean="0"/>
              <a:t>) </a:t>
            </a:r>
            <a:r>
              <a:rPr lang="ko-KR" altLang="en-US" sz="1200" dirty="0" smtClean="0"/>
              <a:t>선택 후 저장</a:t>
            </a:r>
            <a:endParaRPr lang="ko-KR" alt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203848" y="6392361"/>
            <a:ext cx="5580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>
                <a:latin typeface="맑은 고딕"/>
                <a:ea typeface="맑은 고딕"/>
              </a:rPr>
              <a:t>② 연기구분</a:t>
            </a:r>
            <a:r>
              <a:rPr lang="en-US" altLang="ko-KR" sz="1200" dirty="0" smtClean="0">
                <a:latin typeface="맑은 고딕"/>
                <a:ea typeface="맑은 고딕"/>
              </a:rPr>
              <a:t>(</a:t>
            </a:r>
            <a:r>
              <a:rPr lang="ko-KR" altLang="en-US" sz="1200" dirty="0" smtClean="0">
                <a:latin typeface="맑은 고딕"/>
                <a:ea typeface="맑은 고딕"/>
              </a:rPr>
              <a:t>재학</a:t>
            </a:r>
            <a:r>
              <a:rPr lang="en-US" altLang="ko-KR" sz="1200" dirty="0">
                <a:latin typeface="맑은 고딕"/>
                <a:ea typeface="맑은 고딕"/>
              </a:rPr>
              <a:t> </a:t>
            </a:r>
            <a:r>
              <a:rPr lang="en-US" altLang="ko-KR" sz="1200" dirty="0" smtClean="0">
                <a:latin typeface="맑은 고딕"/>
                <a:ea typeface="맑은 고딕"/>
              </a:rPr>
              <a:t>or </a:t>
            </a:r>
            <a:r>
              <a:rPr lang="ko-KR" altLang="en-US" sz="1200" dirty="0" smtClean="0">
                <a:latin typeface="맑은 고딕"/>
                <a:ea typeface="맑은 고딕"/>
              </a:rPr>
              <a:t>수료</a:t>
            </a:r>
            <a:r>
              <a:rPr lang="en-US" altLang="ko-KR" sz="1200" dirty="0" smtClean="0">
                <a:latin typeface="맑은 고딕"/>
                <a:ea typeface="맑은 고딕"/>
              </a:rPr>
              <a:t>)</a:t>
            </a:r>
            <a:r>
              <a:rPr lang="ko-KR" altLang="en-US" sz="1200" dirty="0" smtClean="0">
                <a:latin typeface="맑은 고딕"/>
                <a:ea typeface="맑은 고딕"/>
              </a:rPr>
              <a:t> 필히 확인하고 순번 앞 박스</a:t>
            </a:r>
            <a:r>
              <a:rPr lang="en-US" altLang="ko-KR" sz="1200" dirty="0" smtClean="0">
                <a:latin typeface="맑은 고딕"/>
                <a:ea typeface="맑은 고딕"/>
              </a:rPr>
              <a:t>(    )</a:t>
            </a:r>
            <a:r>
              <a:rPr lang="ko-KR" altLang="en-US" sz="1200" dirty="0" smtClean="0">
                <a:latin typeface="맑은 고딕"/>
                <a:ea typeface="맑은 고딕"/>
              </a:rPr>
              <a:t> 클릭 후 승인 선택</a:t>
            </a:r>
            <a:endParaRPr lang="ko-KR" altLang="en-US" sz="1200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7154957" y="6093296"/>
            <a:ext cx="351656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2166796" y="2123525"/>
            <a:ext cx="163625" cy="16267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 l="21261" t="30843" r="77255" b="67492"/>
          <a:stretch>
            <a:fillRect/>
          </a:stretch>
        </p:blipFill>
        <p:spPr bwMode="auto">
          <a:xfrm>
            <a:off x="4465308" y="2706280"/>
            <a:ext cx="243027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 l="19598" t="33654" r="79099" b="64717"/>
          <a:stretch>
            <a:fillRect/>
          </a:stretch>
        </p:blipFill>
        <p:spPr bwMode="auto">
          <a:xfrm>
            <a:off x="2987824" y="2727582"/>
            <a:ext cx="216024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 l="19598" t="33654" r="79099" b="64717"/>
          <a:stretch>
            <a:fillRect/>
          </a:stretch>
        </p:blipFill>
        <p:spPr bwMode="auto">
          <a:xfrm>
            <a:off x="7048265" y="6434674"/>
            <a:ext cx="216024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65</Words>
  <Application>Microsoft Office PowerPoint</Application>
  <PresentationFormat>화면 슬라이드 쇼(4:3)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3</cp:revision>
  <dcterms:created xsi:type="dcterms:W3CDTF">2015-07-03T05:30:50Z</dcterms:created>
  <dcterms:modified xsi:type="dcterms:W3CDTF">2015-07-03T06:00:44Z</dcterms:modified>
</cp:coreProperties>
</file>