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87" autoAdjust="0"/>
    <p:restoredTop sz="92898" autoAdjust="0"/>
  </p:normalViewPr>
  <p:slideViewPr>
    <p:cSldViewPr>
      <p:cViewPr varScale="1">
        <p:scale>
          <a:sx n="91" d="100"/>
          <a:sy n="91" d="100"/>
        </p:scale>
        <p:origin x="-130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918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86724BE-ED99-4DD8-A5D7-507E5E77DFE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E60AFFA-0B7A-4534-A279-FED5F39C6DAA}" type="datetimeFigureOut">
              <a:rPr lang="ko-KR" altLang="en-US"/>
              <a:pPr>
                <a:defRPr/>
              </a:pPr>
              <a:t>2010-10-28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 smtClean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57AEABE-1127-461E-B9EB-1BF3BF9AE36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14340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09CE24B-BA53-48B5-8F1D-05E04984A55C}" type="slidenum">
              <a:rPr lang="ko-KR" altLang="en-US" smtClean="0"/>
              <a:pPr/>
              <a:t>1</a:t>
            </a:fld>
            <a:endParaRPr lang="ko-KR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자유형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5" name="자유형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6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BC574-E310-4210-BC37-428C9A6BF9F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80951-32E4-4CAB-9149-47F782DF3D9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25164-911F-4658-9938-8FA90B9747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E57B3-0547-45BC-96B2-2D7F15B73B0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자유형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5" name="자유형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0002C-D3AE-4E84-9004-8613BCFEA15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바닥글 개체 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85A5F-9650-4DA5-A083-574FAFE052F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59A87-5D85-4BF5-A8AD-13C58B028CC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바닥글 개체 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B86D5-154E-41DF-9A76-3B2BC661AF9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바닥글 개체 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B0C4C-334B-4A04-872B-E58A5CD1593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18BEF1-F46C-41E7-B532-A0E95948133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ko-KR" altLang="en-US" noProof="0" smtClean="0"/>
              <a:t>그림을 추가하려면 아이콘을 클릭하십시오</a:t>
            </a:r>
            <a:endParaRPr lang="en-US" noProof="0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D4423-FB34-4A9E-8088-5F90DB016D2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자유형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16" name="자유형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1028" name="제목 개체 틀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  <a:endParaRPr lang="en-US" smtClean="0"/>
          </a:p>
        </p:txBody>
      </p:sp>
      <p:sp>
        <p:nvSpPr>
          <p:cNvPr id="1029" name="텍스트 개체 틀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smtClean="0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0F684BDF-A28E-465D-8B87-B8B513B401E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3" r:id="rId1"/>
    <p:sldLayoutId id="2147483777" r:id="rId2"/>
    <p:sldLayoutId id="2147483784" r:id="rId3"/>
    <p:sldLayoutId id="2147483778" r:id="rId4"/>
    <p:sldLayoutId id="2147483785" r:id="rId5"/>
    <p:sldLayoutId id="2147483779" r:id="rId6"/>
    <p:sldLayoutId id="2147483780" r:id="rId7"/>
    <p:sldLayoutId id="2147483786" r:id="rId8"/>
    <p:sldLayoutId id="2147483787" r:id="rId9"/>
    <p:sldLayoutId id="2147483781" r:id="rId10"/>
    <p:sldLayoutId id="2147483782" r:id="rId11"/>
  </p:sldLayoutIdLst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  <a:ea typeface="HY견고딕" pitchFamily="18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  <a:ea typeface="HY견고딕" pitchFamily="18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  <a:ea typeface="HY견고딕" pitchFamily="18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  <a:ea typeface="HY견고딕" pitchFamily="18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  <a:ea typeface="HY견고딕" pitchFamily="18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  <a:ea typeface="HY견고딕" pitchFamily="18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  <a:ea typeface="HY견고딕" pitchFamily="18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  <a:ea typeface="HY견고딕" pitchFamily="18" charset="-127"/>
        </a:defRPr>
      </a:lvl9pPr>
    </p:titleStyle>
    <p:bodyStyle>
      <a:lvl1pPr marL="419100" indent="-382588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latinLnBrk="1" hangingPunct="0">
        <a:spcBef>
          <a:spcPct val="20000"/>
        </a:spcBef>
        <a:spcAft>
          <a:spcPct val="0"/>
        </a:spcAft>
        <a:buClr>
          <a:srgbClr val="8CADAE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latinLnBrk="1" hangingPunct="0">
        <a:spcBef>
          <a:spcPct val="20000"/>
        </a:spcBef>
        <a:spcAft>
          <a:spcPct val="0"/>
        </a:spcAft>
        <a:buClr>
          <a:srgbClr val="8C7B70"/>
        </a:buClr>
        <a:buSzPct val="100000"/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1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1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1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1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Line 5"/>
          <p:cNvSpPr>
            <a:spLocks noChangeShapeType="1"/>
          </p:cNvSpPr>
          <p:nvPr/>
        </p:nvSpPr>
        <p:spPr bwMode="auto">
          <a:xfrm>
            <a:off x="762000" y="6324600"/>
            <a:ext cx="5257800" cy="0"/>
          </a:xfrm>
          <a:prstGeom prst="line">
            <a:avLst/>
          </a:prstGeom>
          <a:noFill/>
          <a:ln w="19050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7173" name="Line 6"/>
          <p:cNvSpPr>
            <a:spLocks noChangeShapeType="1"/>
          </p:cNvSpPr>
          <p:nvPr/>
        </p:nvSpPr>
        <p:spPr bwMode="auto">
          <a:xfrm>
            <a:off x="3276600" y="6400800"/>
            <a:ext cx="518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7174" name="Text Box 7"/>
          <p:cNvSpPr txBox="1">
            <a:spLocks noChangeArrowheads="1"/>
          </p:cNvSpPr>
          <p:nvPr/>
        </p:nvSpPr>
        <p:spPr bwMode="auto">
          <a:xfrm>
            <a:off x="685800" y="6477000"/>
            <a:ext cx="1752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000" b="1">
                <a:latin typeface="Times New Roman" pitchFamily="18" charset="0"/>
              </a:rPr>
              <a:t>www.glteam.com</a:t>
            </a:r>
          </a:p>
        </p:txBody>
      </p:sp>
      <p:sp>
        <p:nvSpPr>
          <p:cNvPr id="7175" name="Text Box 8"/>
          <p:cNvSpPr txBox="1">
            <a:spLocks noChangeArrowheads="1"/>
          </p:cNvSpPr>
          <p:nvPr/>
        </p:nvSpPr>
        <p:spPr bwMode="auto">
          <a:xfrm>
            <a:off x="6500813" y="6477000"/>
            <a:ext cx="203358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ko-KR" sz="1000" b="1">
                <a:latin typeface="Times New Roman" pitchFamily="18" charset="0"/>
              </a:rPr>
              <a:t>GL CORPORATION LTD.</a:t>
            </a:r>
          </a:p>
        </p:txBody>
      </p:sp>
      <p:sp>
        <p:nvSpPr>
          <p:cNvPr id="7178" name="WordArt 13"/>
          <p:cNvSpPr>
            <a:spLocks noChangeArrowheads="1" noChangeShapeType="1" noTextEdit="1"/>
          </p:cNvSpPr>
          <p:nvPr/>
        </p:nvSpPr>
        <p:spPr bwMode="auto">
          <a:xfrm>
            <a:off x="1071563" y="714356"/>
            <a:ext cx="142875" cy="209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ko-KR" altLang="en-US" sz="14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FF"/>
              </a:solidFill>
              <a:latin typeface="굴림"/>
              <a:ea typeface="굴림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0" y="0"/>
            <a:ext cx="9144000" cy="714356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pic>
        <p:nvPicPr>
          <p:cNvPr id="7180" name="Picture 24" descr="영문로고타입-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71438"/>
            <a:ext cx="24193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Box 1028"/>
          <p:cNvSpPr txBox="1">
            <a:spLocks noChangeArrowheads="1"/>
          </p:cNvSpPr>
          <p:nvPr/>
        </p:nvSpPr>
        <p:spPr bwMode="auto">
          <a:xfrm>
            <a:off x="785786" y="2099498"/>
            <a:ext cx="7314606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en-US" sz="1100" dirty="0" smtClean="0"/>
              <a:t>1.     </a:t>
            </a:r>
            <a:r>
              <a:rPr lang="ko-KR" altLang="en-US" sz="1100" dirty="0" smtClean="0"/>
              <a:t>모집 부문 및 담당 업무</a:t>
            </a:r>
            <a:r>
              <a:rPr lang="en-US" sz="1100" dirty="0" smtClean="0"/>
              <a:t>      :          </a:t>
            </a:r>
            <a:r>
              <a:rPr lang="ko-KR" altLang="en-US" sz="1100" dirty="0" smtClean="0"/>
              <a:t>기술 영업부</a:t>
            </a:r>
          </a:p>
          <a:p>
            <a:pPr lvl="0"/>
            <a:r>
              <a:rPr lang="en-US" sz="1100" dirty="0" smtClean="0"/>
              <a:t>2.     </a:t>
            </a:r>
            <a:r>
              <a:rPr lang="ko-KR" altLang="en-US" sz="1100" dirty="0" smtClean="0"/>
              <a:t>채용 인원</a:t>
            </a:r>
            <a:r>
              <a:rPr lang="en-US" sz="1100" dirty="0" smtClean="0"/>
              <a:t>                        :          0 </a:t>
            </a:r>
            <a:r>
              <a:rPr lang="ko-KR" altLang="en-US" sz="1100" dirty="0" smtClean="0"/>
              <a:t>명</a:t>
            </a:r>
            <a:r>
              <a:rPr lang="en-US" sz="1100" dirty="0" smtClean="0"/>
              <a:t>, </a:t>
            </a:r>
            <a:r>
              <a:rPr lang="ko-KR" altLang="en-US" sz="1100" dirty="0" smtClean="0"/>
              <a:t>남자</a:t>
            </a:r>
          </a:p>
          <a:p>
            <a:pPr lvl="0"/>
            <a:r>
              <a:rPr lang="en-US" sz="1100" dirty="0" smtClean="0"/>
              <a:t>3.     </a:t>
            </a:r>
            <a:r>
              <a:rPr lang="ko-KR" altLang="en-US" sz="1100" dirty="0" smtClean="0"/>
              <a:t>경력 여부</a:t>
            </a:r>
            <a:r>
              <a:rPr lang="en-US" sz="1100" dirty="0" smtClean="0"/>
              <a:t>                        :          </a:t>
            </a:r>
            <a:r>
              <a:rPr lang="ko-KR" altLang="en-US" sz="1100" dirty="0" smtClean="0"/>
              <a:t>신입 및 경력</a:t>
            </a:r>
          </a:p>
          <a:p>
            <a:r>
              <a:rPr lang="en-US" sz="1100" dirty="0" smtClean="0"/>
              <a:t> </a:t>
            </a:r>
            <a:endParaRPr lang="ko-KR" altLang="en-US" sz="1100" dirty="0" smtClean="0"/>
          </a:p>
          <a:p>
            <a:pPr lvl="0"/>
            <a:r>
              <a:rPr lang="en-US" sz="1100" dirty="0" smtClean="0"/>
              <a:t>4.     </a:t>
            </a:r>
            <a:r>
              <a:rPr lang="ko-KR" altLang="en-US" sz="1100" dirty="0" smtClean="0"/>
              <a:t>자격 조건</a:t>
            </a:r>
            <a:r>
              <a:rPr lang="en-US" sz="1100" dirty="0" smtClean="0"/>
              <a:t>                        :          (1) </a:t>
            </a:r>
            <a:r>
              <a:rPr lang="ko-KR" altLang="en-US" sz="1100" dirty="0" smtClean="0"/>
              <a:t>해당 학과에서 추천 해 주시는 분</a:t>
            </a:r>
          </a:p>
          <a:p>
            <a:r>
              <a:rPr lang="en-US" sz="1100" dirty="0" smtClean="0"/>
              <a:t>                                                        (2) </a:t>
            </a:r>
            <a:r>
              <a:rPr lang="ko-KR" altLang="en-US" sz="1100" dirty="0" smtClean="0"/>
              <a:t>외국 회사와의 업무 처리에 원활할 수 있는 영어 능력을 갖추신 분</a:t>
            </a:r>
          </a:p>
          <a:p>
            <a:r>
              <a:rPr lang="en-US" sz="1100" dirty="0" smtClean="0"/>
              <a:t>                                                        (3) </a:t>
            </a:r>
            <a:r>
              <a:rPr lang="ko-KR" altLang="en-US" sz="1100" dirty="0" smtClean="0"/>
              <a:t>실제 운전 가능이 가능 하신 분</a:t>
            </a:r>
          </a:p>
          <a:p>
            <a:r>
              <a:rPr lang="en-US" sz="1100" dirty="0" smtClean="0"/>
              <a:t>                                                        (4) </a:t>
            </a:r>
            <a:r>
              <a:rPr lang="ko-KR" altLang="en-US" sz="1100" dirty="0" smtClean="0"/>
              <a:t>영업부 업무에 적합한 대인 관계 능력 및 활발한 성격을 가지신 분</a:t>
            </a:r>
          </a:p>
          <a:p>
            <a:r>
              <a:rPr lang="en-US" sz="1100" dirty="0" smtClean="0"/>
              <a:t>    </a:t>
            </a:r>
            <a:endParaRPr lang="ko-KR" altLang="en-US" sz="1100" dirty="0" smtClean="0"/>
          </a:p>
          <a:p>
            <a:r>
              <a:rPr lang="en-US" sz="1100" dirty="0" smtClean="0"/>
              <a:t>5.     </a:t>
            </a:r>
            <a:r>
              <a:rPr lang="ko-KR" altLang="en-US" sz="1100" dirty="0" smtClean="0"/>
              <a:t>면접 시 제출 서류</a:t>
            </a:r>
            <a:r>
              <a:rPr lang="en-US" sz="1100" dirty="0" smtClean="0"/>
              <a:t>             :          </a:t>
            </a:r>
            <a:r>
              <a:rPr lang="ko-KR" altLang="en-US" sz="1100" dirty="0" smtClean="0"/>
              <a:t>이력서</a:t>
            </a:r>
            <a:r>
              <a:rPr lang="en-US" sz="1100" dirty="0" smtClean="0"/>
              <a:t>                         1</a:t>
            </a:r>
            <a:r>
              <a:rPr lang="ko-KR" altLang="en-US" sz="1100" dirty="0" smtClean="0"/>
              <a:t>통</a:t>
            </a:r>
          </a:p>
          <a:p>
            <a:r>
              <a:rPr lang="en-US" sz="1100" dirty="0" smtClean="0"/>
              <a:t>                                                        </a:t>
            </a:r>
            <a:r>
              <a:rPr lang="ko-KR" altLang="en-US" sz="1100" dirty="0" smtClean="0"/>
              <a:t>자기 소개서</a:t>
            </a:r>
            <a:r>
              <a:rPr lang="en-US" sz="1100" dirty="0" smtClean="0"/>
              <a:t>                  1</a:t>
            </a:r>
            <a:r>
              <a:rPr lang="ko-KR" altLang="en-US" sz="1100" dirty="0" smtClean="0"/>
              <a:t>통</a:t>
            </a:r>
          </a:p>
          <a:p>
            <a:r>
              <a:rPr lang="en-US" sz="1100" dirty="0" smtClean="0"/>
              <a:t>                                                        </a:t>
            </a:r>
            <a:r>
              <a:rPr lang="ko-KR" altLang="en-US" sz="1100" dirty="0" smtClean="0"/>
              <a:t>성적 증명서</a:t>
            </a:r>
            <a:r>
              <a:rPr lang="en-US" sz="1100" dirty="0" smtClean="0"/>
              <a:t>                  1</a:t>
            </a:r>
            <a:r>
              <a:rPr lang="ko-KR" altLang="en-US" sz="1100" dirty="0" smtClean="0"/>
              <a:t>통</a:t>
            </a:r>
          </a:p>
          <a:p>
            <a:r>
              <a:rPr lang="en-US" sz="1100" dirty="0" smtClean="0"/>
              <a:t> </a:t>
            </a:r>
            <a:endParaRPr lang="ko-KR" altLang="en-US" sz="1100" dirty="0" smtClean="0"/>
          </a:p>
          <a:p>
            <a:pPr lvl="0"/>
            <a:r>
              <a:rPr lang="en-US" sz="1100" dirty="0" smtClean="0"/>
              <a:t>6.     </a:t>
            </a:r>
            <a:r>
              <a:rPr lang="ko-KR" altLang="en-US" sz="1100" dirty="0" smtClean="0"/>
              <a:t>면접 일정</a:t>
            </a:r>
            <a:r>
              <a:rPr lang="en-US" sz="1100" dirty="0" smtClean="0"/>
              <a:t>                        :          2010</a:t>
            </a:r>
            <a:r>
              <a:rPr lang="ko-KR" altLang="en-US" sz="1100" dirty="0" smtClean="0"/>
              <a:t>년</a:t>
            </a:r>
            <a:r>
              <a:rPr lang="en-US" sz="1100" dirty="0" smtClean="0"/>
              <a:t> 11</a:t>
            </a:r>
            <a:r>
              <a:rPr lang="ko-KR" altLang="en-US" sz="1100" dirty="0" smtClean="0"/>
              <a:t>월 </a:t>
            </a:r>
            <a:r>
              <a:rPr lang="en-US" sz="1100" dirty="0" smtClean="0"/>
              <a:t>8</a:t>
            </a:r>
            <a:r>
              <a:rPr lang="ko-KR" altLang="en-US" sz="1100" dirty="0" smtClean="0"/>
              <a:t>일</a:t>
            </a:r>
            <a:r>
              <a:rPr lang="en-US" sz="1100" dirty="0" smtClean="0"/>
              <a:t> ~</a:t>
            </a:r>
            <a:endParaRPr lang="ko-KR" altLang="en-US" sz="1100" dirty="0" smtClean="0"/>
          </a:p>
          <a:p>
            <a:pPr lvl="0"/>
            <a:r>
              <a:rPr lang="en-US" sz="1100" dirty="0" smtClean="0"/>
              <a:t>7.     </a:t>
            </a:r>
            <a:r>
              <a:rPr lang="ko-KR" altLang="en-US" sz="1100" dirty="0" smtClean="0"/>
              <a:t>근무 조건</a:t>
            </a:r>
            <a:r>
              <a:rPr lang="en-US" sz="1100" dirty="0" smtClean="0"/>
              <a:t>                        :          </a:t>
            </a:r>
            <a:r>
              <a:rPr lang="ko-KR" altLang="en-US" sz="1100" dirty="0" smtClean="0"/>
              <a:t>주</a:t>
            </a:r>
            <a:r>
              <a:rPr lang="en-US" sz="1100" dirty="0" smtClean="0"/>
              <a:t> 5</a:t>
            </a:r>
            <a:r>
              <a:rPr lang="ko-KR" altLang="en-US" sz="1100" dirty="0" smtClean="0"/>
              <a:t>일 근무</a:t>
            </a:r>
            <a:r>
              <a:rPr lang="en-US" sz="1100" dirty="0" smtClean="0"/>
              <a:t>, 09:00 AM ~ 18:00 PM</a:t>
            </a:r>
            <a:endParaRPr lang="ko-KR" altLang="en-US" sz="1100" dirty="0" smtClean="0"/>
          </a:p>
          <a:p>
            <a:pPr lvl="0"/>
            <a:r>
              <a:rPr lang="en-US" sz="1100" dirty="0" smtClean="0"/>
              <a:t>8.     </a:t>
            </a:r>
            <a:r>
              <a:rPr lang="ko-KR" altLang="en-US" sz="1100" dirty="0" smtClean="0"/>
              <a:t>급여 수준</a:t>
            </a:r>
            <a:r>
              <a:rPr lang="en-US" sz="1100" dirty="0" smtClean="0"/>
              <a:t>                        :          </a:t>
            </a:r>
            <a:r>
              <a:rPr lang="ko-KR" altLang="en-US" sz="1100" dirty="0" smtClean="0"/>
              <a:t>연봉제</a:t>
            </a:r>
            <a:r>
              <a:rPr lang="en-US" sz="1100" dirty="0" smtClean="0"/>
              <a:t> - \26,000,000 ~ (</a:t>
            </a:r>
            <a:r>
              <a:rPr lang="ko-KR" altLang="en-US" sz="1100" dirty="0" smtClean="0"/>
              <a:t>면접 후 상향 조정 가능</a:t>
            </a:r>
            <a:r>
              <a:rPr lang="en-US" sz="1100" dirty="0" smtClean="0"/>
              <a:t>)</a:t>
            </a:r>
          </a:p>
          <a:p>
            <a:r>
              <a:rPr lang="en-US" altLang="ko-KR" sz="1100" dirty="0" smtClean="0"/>
              <a:t>9.     </a:t>
            </a:r>
            <a:r>
              <a:rPr lang="ko-KR" altLang="en-US" sz="1100" dirty="0" smtClean="0"/>
              <a:t>면접 장소</a:t>
            </a:r>
            <a:r>
              <a:rPr lang="en-US" altLang="ko-KR" sz="1100" dirty="0" smtClean="0"/>
              <a:t>                        :          </a:t>
            </a:r>
            <a:r>
              <a:rPr lang="ko-KR" altLang="en-US" sz="1100" dirty="0" smtClean="0"/>
              <a:t>경기도 안양시 동안구 </a:t>
            </a:r>
            <a:r>
              <a:rPr lang="ko-KR" altLang="en-US" sz="1100" dirty="0" err="1" smtClean="0"/>
              <a:t>호계동</a:t>
            </a:r>
            <a:r>
              <a:rPr lang="ko-KR" altLang="en-US" sz="1100" dirty="0" smtClean="0"/>
              <a:t> </a:t>
            </a:r>
            <a:r>
              <a:rPr lang="en-US" altLang="ko-KR" sz="1100" dirty="0" smtClean="0"/>
              <a:t>1048-3 </a:t>
            </a:r>
            <a:r>
              <a:rPr lang="ko-KR" altLang="en-US" sz="1100" dirty="0" smtClean="0"/>
              <a:t>한솔 </a:t>
            </a:r>
            <a:r>
              <a:rPr lang="ko-KR" altLang="en-US" sz="1100" dirty="0" err="1" smtClean="0"/>
              <a:t>센트럴파크</a:t>
            </a:r>
            <a:r>
              <a:rPr lang="ko-KR" altLang="en-US" sz="1100" dirty="0" smtClean="0"/>
              <a:t> </a:t>
            </a:r>
            <a:r>
              <a:rPr lang="en-US" altLang="ko-KR" sz="1100" dirty="0" smtClean="0"/>
              <a:t>1-1217</a:t>
            </a:r>
            <a:r>
              <a:rPr lang="ko-KR" altLang="en-US" sz="1100" dirty="0" smtClean="0"/>
              <a:t>호</a:t>
            </a:r>
            <a:endParaRPr lang="en-US" altLang="ko-KR" sz="1100" dirty="0" smtClean="0"/>
          </a:p>
          <a:p>
            <a:r>
              <a:rPr lang="en-US" altLang="ko-KR" sz="1100" dirty="0" smtClean="0"/>
              <a:t>                                                        </a:t>
            </a:r>
            <a:r>
              <a:rPr lang="ko-KR" altLang="en-US" sz="1100" dirty="0" smtClean="0"/>
              <a:t>지하철 </a:t>
            </a:r>
            <a:r>
              <a:rPr lang="en-US" altLang="ko-KR" sz="1100" dirty="0" smtClean="0"/>
              <a:t>4</a:t>
            </a:r>
            <a:r>
              <a:rPr lang="ko-KR" altLang="en-US" sz="1100" dirty="0" smtClean="0"/>
              <a:t>호선 </a:t>
            </a:r>
            <a:r>
              <a:rPr lang="ko-KR" altLang="en-US" sz="1100" dirty="0" err="1" smtClean="0"/>
              <a:t>범계역</a:t>
            </a:r>
            <a:r>
              <a:rPr lang="ko-KR" altLang="en-US" sz="1100" dirty="0" smtClean="0"/>
              <a:t> </a:t>
            </a:r>
            <a:r>
              <a:rPr lang="en-US" altLang="ko-KR" sz="1100" dirty="0" smtClean="0"/>
              <a:t>2</a:t>
            </a:r>
            <a:r>
              <a:rPr lang="ko-KR" altLang="en-US" sz="1100" dirty="0" err="1" smtClean="0"/>
              <a:t>번출구</a:t>
            </a:r>
            <a:r>
              <a:rPr lang="ko-KR" altLang="en-US" sz="1100" dirty="0" smtClean="0"/>
              <a:t> 안양시청 방면 </a:t>
            </a:r>
            <a:r>
              <a:rPr lang="en-US" altLang="ko-KR" sz="1100" dirty="0" smtClean="0"/>
              <a:t>200m</a:t>
            </a:r>
          </a:p>
          <a:p>
            <a:r>
              <a:rPr lang="en-US" altLang="ko-KR" sz="1100" dirty="0" smtClean="0"/>
              <a:t>                                                        Homepage - www.glteam.com</a:t>
            </a:r>
          </a:p>
          <a:p>
            <a:endParaRPr lang="en-US" altLang="ko-KR" sz="1000" dirty="0" smtClean="0"/>
          </a:p>
          <a:p>
            <a:endParaRPr lang="en-US" altLang="ko-KR" sz="1000" dirty="0" smtClean="0"/>
          </a:p>
          <a:p>
            <a:pPr lvl="0"/>
            <a:endParaRPr lang="en-US" sz="1000" dirty="0" smtClean="0"/>
          </a:p>
          <a:p>
            <a:pPr lvl="0"/>
            <a:endParaRPr lang="ko-KR" altLang="en-US" sz="1000" dirty="0" smtClean="0"/>
          </a:p>
          <a:p>
            <a:pPr>
              <a:spcBef>
                <a:spcPct val="50000"/>
              </a:spcBef>
            </a:pPr>
            <a:endParaRPr lang="en-US" altLang="ko-KR" sz="1000" b="1" dirty="0"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67744" y="1124744"/>
            <a:ext cx="4680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000" b="1" dirty="0" smtClean="0"/>
              <a:t>신   </a:t>
            </a:r>
            <a:r>
              <a:rPr lang="ko-KR" altLang="en-US" sz="2000" b="1" dirty="0" err="1" smtClean="0"/>
              <a:t>규</a:t>
            </a:r>
            <a:r>
              <a:rPr lang="ko-KR" altLang="en-US" sz="2000" b="1" dirty="0" smtClean="0"/>
              <a:t>   직   원   채   용   공   고</a:t>
            </a:r>
            <a:endParaRPr lang="ko-KR" alt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테크닉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테크닉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테크닉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508</TotalTime>
  <Words>16</Words>
  <Application>Microsoft Office PowerPoint</Application>
  <PresentationFormat>화면 슬라이드 쇼(4:3)</PresentationFormat>
  <Paragraphs>26</Paragraphs>
  <Slides>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테크닉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S.W.Chang</dc:creator>
  <cp:lastModifiedBy>swchang</cp:lastModifiedBy>
  <cp:revision>50</cp:revision>
  <dcterms:created xsi:type="dcterms:W3CDTF">2006-08-21T06:34:39Z</dcterms:created>
  <dcterms:modified xsi:type="dcterms:W3CDTF">2010-10-28T03:01:05Z</dcterms:modified>
</cp:coreProperties>
</file>