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7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[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]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672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[2024.06.26.(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2024</a:t>
            </a:r>
            <a:r>
              <a:rPr lang="ko-KR" altLang="en-US" sz="1400" b="1" dirty="0">
                <a:solidFill>
                  <a:prstClr val="black"/>
                </a:solidFill>
              </a:rPr>
              <a:t>학년도 동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하계 계절학기부터 유고결석 인정하지 않음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창업사유는 인정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>
            <a:extLst>
              <a:ext uri="{FF2B5EF4-FFF2-40B4-BE49-F238E27FC236}">
                <a16:creationId xmlns:a16="http://schemas.microsoft.com/office/drawing/2014/main" id="{2ED29031-4C2E-44F0-8F36-E672D2E4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0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4-2.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" name="_x44383912" descr="EMB00003c8c1840">
            <a:extLst>
              <a:ext uri="{FF2B5EF4-FFF2-40B4-BE49-F238E27FC236}">
                <a16:creationId xmlns:a16="http://schemas.microsoft.com/office/drawing/2014/main" id="{9BE57EE9-561C-4EF4-A991-4F06006C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A3FCB9B-C446-460B-810F-84CE966AAB67}"/>
              </a:ext>
            </a:extLst>
          </p:cNvPr>
          <p:cNvSpPr/>
          <p:nvPr/>
        </p:nvSpPr>
        <p:spPr>
          <a:xfrm>
            <a:off x="306751" y="5290580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C2DD180-14E3-4D83-A95D-1736A2C17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1" y="3001905"/>
            <a:ext cx="8353425" cy="20764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85DD602-367C-40EA-92E9-573CE8A33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5" y="1901585"/>
            <a:ext cx="844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>
            <a:extLst>
              <a:ext uri="{FF2B5EF4-FFF2-40B4-BE49-F238E27FC236}">
                <a16:creationId xmlns:a16="http://schemas.microsoft.com/office/drawing/2014/main" id="{8E716314-ED05-4D85-B5E7-C6B1E882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1"/>
            <a:ext cx="8277564" cy="2774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 효력기간 만료 팝업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D81F1A-674A-488D-9FDD-C9C57FE68DFE}"/>
              </a:ext>
            </a:extLst>
          </p:cNvPr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>
                <a:solidFill>
                  <a:schemeClr val="tx1"/>
                </a:solidFill>
              </a:rPr>
              <a:t>단</a:t>
            </a:r>
            <a:r>
              <a:rPr lang="en-US" altLang="ko-KR" sz="1400" b="1">
                <a:solidFill>
                  <a:schemeClr val="tx1"/>
                </a:solidFill>
              </a:rPr>
              <a:t>, </a:t>
            </a:r>
            <a:r>
              <a:rPr lang="ko-KR" altLang="en-US" sz="1400" b="1">
                <a:solidFill>
                  <a:schemeClr val="tx1"/>
                </a:solidFill>
              </a:rPr>
              <a:t>최종학기 취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5DA68C5-FEC1-4A1A-94EF-D9214CD6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41055"/>
            <a:ext cx="8267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621</Words>
  <Application>Microsoft Office PowerPoint</Application>
  <PresentationFormat>화면 슬라이드 쇼(4:3)</PresentationFormat>
  <Paragraphs>125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151</cp:revision>
  <dcterms:created xsi:type="dcterms:W3CDTF">2017-08-16T02:27:34Z</dcterms:created>
  <dcterms:modified xsi:type="dcterms:W3CDTF">2024-01-29T05:48:43Z</dcterms:modified>
</cp:coreProperties>
</file>