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70" r:id="rId3"/>
    <p:sldId id="268" r:id="rId4"/>
    <p:sldId id="269" r:id="rId5"/>
    <p:sldId id="257" r:id="rId6"/>
    <p:sldId id="263" r:id="rId7"/>
    <p:sldId id="262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일반사유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학생선수</a:t>
            </a:r>
            <a:endParaRPr lang="ko-KR" altLang="en-US" sz="1400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79558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_ </a:t>
            </a:r>
            <a:r>
              <a:rPr lang="ko-KR" altLang="en-US" smtClean="0"/>
              <a:t>코로나</a:t>
            </a:r>
            <a:r>
              <a:rPr lang="en-US" altLang="ko-KR" smtClean="0"/>
              <a:t>19 </a:t>
            </a:r>
            <a:r>
              <a:rPr lang="ko-KR" altLang="en-US" smtClean="0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smtClean="0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코로나</a:t>
            </a:r>
            <a:r>
              <a:rPr lang="en-US" altLang="ko-KR" sz="1100" b="1" smtClean="0">
                <a:solidFill>
                  <a:srgbClr val="FF0000"/>
                </a:solidFill>
              </a:rPr>
              <a:t>19 </a:t>
            </a:r>
            <a:r>
              <a:rPr lang="ko-KR" altLang="en-US" sz="1100" b="1" smtClean="0">
                <a:solidFill>
                  <a:srgbClr val="FF0000"/>
                </a:solidFill>
              </a:rPr>
              <a:t>확진자의 경우 </a:t>
            </a:r>
            <a:r>
              <a:rPr lang="en-US" altLang="ko-KR" sz="1100" b="1" smtClean="0">
                <a:solidFill>
                  <a:srgbClr val="FF0000"/>
                </a:solidFill>
              </a:rPr>
              <a:t>2</a:t>
            </a:r>
            <a:r>
              <a:rPr lang="ko-KR" altLang="en-US" sz="1100" b="1" smtClean="0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2154"/>
              </p:ext>
            </p:extLst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승인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(</a:t>
            </a:r>
            <a:r>
              <a:rPr lang="ko-KR" altLang="en-US" sz="1400" b="1"/>
              <a:t>종합정보시스템내 발열자 명단 확인 프로그램은 추후 안내</a:t>
            </a:r>
            <a:r>
              <a:rPr lang="en-US" altLang="ko-KR" sz="14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49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출석인정은 </a:t>
            </a:r>
            <a:r>
              <a:rPr lang="ko-KR" altLang="en-US" sz="1400" b="1" dirty="0" err="1" smtClean="0"/>
              <a:t>사유발생</a:t>
            </a:r>
            <a:r>
              <a:rPr lang="ko-KR" altLang="en-US" sz="1400" b="1" dirty="0" smtClean="0"/>
              <a:t> </a:t>
            </a:r>
            <a:r>
              <a:rPr lang="ko-KR" altLang="en-US" sz="1400" b="1" dirty="0"/>
              <a:t>전이나 </a:t>
            </a:r>
            <a:r>
              <a:rPr lang="ko-KR" altLang="en-US" sz="1400" b="1" dirty="0" smtClean="0"/>
              <a:t>사유종료일로부터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</a:t>
            </a:r>
            <a:r>
              <a:rPr lang="ko-KR" altLang="en-US" sz="1400" b="1" smtClean="0"/>
              <a:t>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</a:t>
            </a:r>
            <a:r>
              <a:rPr lang="ko-KR" altLang="en-US" sz="1400" b="1" dirty="0" smtClean="0"/>
              <a:t>하며 해당 </a:t>
            </a:r>
            <a:r>
              <a:rPr lang="ko-KR" altLang="en-US" sz="1400" b="1" dirty="0"/>
              <a:t>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 smtClean="0"/>
              <a:t>효력 상실함 </a:t>
            </a:r>
            <a:r>
              <a:rPr lang="en-US" altLang="ko-KR" sz="1400" b="1" dirty="0" smtClean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 smtClean="0"/>
              <a:t>)</a:t>
            </a:r>
            <a:r>
              <a:rPr lang="ko-KR" altLang="en-US" sz="1400" b="1" smtClean="0"/>
              <a:t> 제외</a:t>
            </a:r>
            <a:r>
              <a:rPr lang="en-US" altLang="ko-KR" sz="1400" b="1" smtClean="0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(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) 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 smtClean="0"/>
              <a:t>강사에게 유고결석 승인요청 관련 내용 문자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mtClean="0"/>
              <a:t>자동발송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증빙서류 위</a:t>
            </a:r>
            <a:r>
              <a:rPr lang="en-US" altLang="ko-KR" sz="1400" b="1" dirty="0" smtClean="0"/>
              <a:t>·</a:t>
            </a:r>
            <a:r>
              <a:rPr lang="ko-KR" altLang="en-US" sz="1400" b="1" dirty="0" err="1" smtClean="0"/>
              <a:t>변조행위에</a:t>
            </a:r>
            <a:r>
              <a:rPr lang="ko-KR" altLang="en-US" sz="1400" b="1" dirty="0" smtClean="0"/>
              <a:t> 의한 신청은 학칙 제</a:t>
            </a:r>
            <a:r>
              <a:rPr lang="en-US" altLang="ko-KR" sz="1400" b="1" dirty="0" smtClean="0"/>
              <a:t>59</a:t>
            </a:r>
            <a:r>
              <a:rPr lang="ko-KR" altLang="en-US" sz="1400" b="1" dirty="0" smtClean="0"/>
              <a:t>조의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제</a:t>
            </a:r>
            <a:r>
              <a:rPr lang="en-US" altLang="ko-KR" sz="1400" b="1" dirty="0" smtClean="0"/>
              <a:t>4</a:t>
            </a:r>
            <a:r>
              <a:rPr lang="ko-KR" altLang="en-US" sz="1400" b="1" smtClean="0"/>
              <a:t>조에 의거 </a:t>
            </a:r>
            <a:r>
              <a:rPr lang="ko-KR" altLang="en-US" sz="1400" b="1" dirty="0" smtClean="0"/>
              <a:t>엄중 처벌함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코로나</a:t>
            </a:r>
            <a:r>
              <a:rPr lang="en-US" altLang="ko-KR" sz="1400" b="1" smtClean="0"/>
              <a:t>19</a:t>
            </a:r>
            <a:r>
              <a:rPr lang="ko-KR" altLang="en-US" sz="1400" b="1" smtClean="0"/>
              <a:t> 재확산에 따라 온라인으로 수업이 진행됨에 따라 온라인 강좌도 유고결석 사유로 인정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온라인수업 기간 시 출석인정요청서는 대면제출이 어려우므로 비대면 제출 권장</a:t>
            </a: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>
                <a:solidFill>
                  <a:prstClr val="black"/>
                </a:solidFill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 smtClean="0"/>
              <a:t>교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강사가 제시하는 과제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시험 등의 지도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 smtClean="0"/>
              <a:t>)</a:t>
            </a:r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신청 및 승인은 성적공시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입력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기간 종료일</a:t>
            </a:r>
            <a:r>
              <a:rPr lang="en-US" altLang="ko-KR" sz="1400" b="1" smtClean="0"/>
              <a:t>[</a:t>
            </a:r>
            <a:r>
              <a:rPr lang="en-US" altLang="ko-KR" sz="1400" b="1" smtClean="0"/>
              <a:t>2020.12.29.(</a:t>
            </a:r>
            <a:r>
              <a:rPr lang="ko-KR" altLang="en-US" sz="1400" b="1" smtClean="0"/>
              <a:t>화</a:t>
            </a:r>
            <a:r>
              <a:rPr lang="en-US" altLang="ko-KR" sz="1400" b="1" smtClean="0"/>
              <a:t>)]</a:t>
            </a:r>
            <a:r>
              <a:rPr lang="ko-KR" altLang="en-US" sz="1400" b="1" dirty="0" smtClean="0"/>
              <a:t>까지 가능함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FF0000"/>
                </a:solidFill>
              </a:rPr>
              <a:t>  </a:t>
            </a:r>
            <a:r>
              <a:rPr lang="ko-KR" altLang="ko-KR" sz="1400" b="1" smtClean="0">
                <a:solidFill>
                  <a:srgbClr val="FF0000"/>
                </a:solidFill>
              </a:rPr>
              <a:t>▶</a:t>
            </a:r>
            <a:r>
              <a:rPr lang="en-US" altLang="ko-KR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23044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907</Words>
  <Application>Microsoft Office PowerPoint</Application>
  <PresentationFormat>화면 슬라이드 쇼(4:3)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73</cp:revision>
  <dcterms:created xsi:type="dcterms:W3CDTF">2017-08-16T02:27:34Z</dcterms:created>
  <dcterms:modified xsi:type="dcterms:W3CDTF">2020-08-28T07:00:38Z</dcterms:modified>
</cp:coreProperties>
</file>