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9" r:id="rId4"/>
    <p:sldId id="266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6246"/>
              </p:ext>
            </p:extLst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08486"/>
              </p:ext>
            </p:extLst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05546"/>
              </p:ext>
            </p:extLst>
          </p:nvPr>
        </p:nvGraphicFramePr>
        <p:xfrm>
          <a:off x="251520" y="1164814"/>
          <a:ext cx="8424936" cy="123873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유고결석 신청절차 및 유의사항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 시 발열체크 후 배분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코로나</a:t>
            </a:r>
            <a:r>
              <a:rPr lang="en-US" altLang="ko-KR" sz="1400" b="1" smtClean="0"/>
              <a:t>19</a:t>
            </a:r>
            <a:r>
              <a:rPr lang="ko-KR" altLang="en-US" sz="1400" b="1" smtClean="0"/>
              <a:t> 재확산에 따라 온라인으로 수업이 진행됨에 따라 온라인 강좌도 유고결석 사유로 인정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 smtClean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종료일</a:t>
            </a:r>
            <a:r>
              <a:rPr lang="en-US" altLang="ko-KR" sz="1400" b="1" smtClean="0"/>
              <a:t>[</a:t>
            </a:r>
            <a:r>
              <a:rPr lang="en-US" altLang="ko-KR" sz="1400" b="1" smtClean="0"/>
              <a:t>2020.12.29.(</a:t>
            </a:r>
            <a:r>
              <a:rPr lang="ko-KR" altLang="en-US" sz="1400" b="1" smtClean="0"/>
              <a:t>화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3" name="직선 화살표 연결선 62"/>
          <p:cNvCxnSpPr>
            <a:stCxn id="35" idx="2"/>
            <a:endCxn id="7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2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직사각형 64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7" name="AutoShape 2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  <a:stCxn id="66" idx="3"/>
            <a:endCxn id="53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stCxn id="42" idx="3"/>
            <a:endCxn id="83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4" name="직사각형 7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1" name="AutoShape 23"/>
          <p:cNvCxnSpPr>
            <a:cxnSpLocks noChangeShapeType="1"/>
            <a:stCxn id="74" idx="1"/>
            <a:endCxn id="65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>
            <a:stCxn id="70" idx="2"/>
            <a:endCxn id="87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과목별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출력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3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담당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교∙강사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대면 제출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안내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 smtClean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 smtClean="0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창업은 </a:t>
            </a:r>
            <a:r>
              <a:rPr lang="ko-KR" altLang="en-US" sz="1150" b="1" dirty="0">
                <a:solidFill>
                  <a:srgbClr val="0000FF"/>
                </a:solidFill>
              </a:rPr>
              <a:t>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□ 체크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1027</Words>
  <Application>Microsoft Office PowerPoint</Application>
  <PresentationFormat>화면 슬라이드 쇼(4:3)</PresentationFormat>
  <Paragraphs>160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78</cp:revision>
  <dcterms:created xsi:type="dcterms:W3CDTF">2017-08-16T02:27:34Z</dcterms:created>
  <dcterms:modified xsi:type="dcterms:W3CDTF">2020-08-28T07:00:14Z</dcterms:modified>
</cp:coreProperties>
</file>