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4F6D9-3436-431C-8DFE-095880D97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98314F4-2EF8-422A-B0EC-30681FE90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E59F62-BF9F-4176-8A58-63EB8E23D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94BF721-7660-4335-940A-91BFF48B3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95AEC9A-8BF2-4C67-BDE3-91508052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35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A5B43B-51CC-4C69-B7D0-A0A57484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C4371BD-64D1-401E-8085-FB5F7952F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3856555-6E21-45A4-8140-26AF71A91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7EFFBEF-6B7B-46F3-BC62-B43C5F0BB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D5FE10A-1AB4-46BA-B261-914CC2E1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005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08CF4C3-0E29-411C-A7B0-E9172ADA61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70600EB-87B3-4D0B-B3C2-B9187370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7E9BB9-C4FA-4AA0-9DD7-1FD57D4B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ADD762-FF1A-476D-A11F-23DA5CB6D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1DBB07-3ED7-4029-8C14-A25320CFA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08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7C135A-4128-46BE-ADD0-8B729603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A63DF12-F396-4406-9EA3-F97F5417C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89F77F-53C8-41D1-ABC5-61DA4A3F9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E80865E-C392-475B-87C4-ABFD2AC6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15F01A-FAB2-4577-8EAF-A6A2E243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669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A6088A-F153-45A9-8F7F-AD976DB32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70BCD79-4D5D-41E0-9471-1120D78C4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BD895FD-9166-4C4D-9150-3D1D8997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7D2518-A275-414F-8E60-83007262B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528674B-A064-40FB-8282-CC99E21B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13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752C91-C9D8-495D-AE50-A7EAF074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A7A6662-67E5-4677-9D3F-AE6C5F097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D14EC92-1538-4625-B9B7-767E34C82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1E4A3B6-FD1D-432B-BA59-FEE1A5EED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00CE-76E0-437A-B92F-C8413FAE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D4A4807-D2C3-404B-8CF1-7C21958F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138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D4D81F-7A1D-4748-B8F2-B9DF4A44A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49691C-5423-4695-BD39-DB7F44884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1CB0FDB-463B-41E2-B16E-E2B6CD146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B97D80E7-D29B-400E-980A-646FB9B23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1B30F866-3B77-4E35-9E08-93161295D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9CD702B-0903-40D9-AFBC-90234609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8E71AF59-2205-43A2-B39D-07D5C3A1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7F616F0-D0A7-44B6-A74A-1BC18E03A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18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1BD9408-0439-48DF-A850-3C1D88EBA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574896C-2E5C-4E31-867A-A23F0BC7E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E648C15-DCAD-4F58-B0FF-E3F39C70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B71139C-76FD-450F-BADA-2A79C54EC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8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8740B6C-46E4-40A6-B889-09C5D873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D75E2D0-79D4-4497-9EBA-BF60CA0E2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2FB507-3C97-4CC1-A7F4-7DFBCAF43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955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F33B73-54C2-4D39-B7B9-BAE417A93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8A26A2E-42C9-4E42-AAC7-9600944EE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690C024-ECE7-49A6-9C8A-142DA92D3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6F44340-3F05-4F4B-9EBC-7F1F7B97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9364C39-A973-420E-986A-F20EB3BD1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EC592CE-9296-40AA-A111-8983F32C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15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41DBEA-8436-495B-AE48-2EB2A8F5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59B4CB3-CF83-47C8-A755-A4B95DFD38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F112CD3-8358-4AE7-9309-EA6BE9BB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58D2D87-B4A5-4A73-83AB-5A9D509B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7FB634E-1470-4CF8-BD22-6AFC1A2C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72965B-3E53-4353-AD0E-BD713160A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967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207612A-7AA9-4B22-B75B-0E79642C6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E9F956D-4E24-40D9-974B-5907EF386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8EA9471-D7EB-4002-801A-72199C9AD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CA757-5150-4AC6-93A4-6197B1A76677}" type="datetimeFigureOut">
              <a:rPr lang="ko-KR" altLang="en-US" smtClean="0"/>
              <a:t>2021-04-01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138D2F-88A1-41BE-B7C5-8F34599BA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91F95-4412-49EF-AEF5-FA42EA0B1C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EF7A-CF11-4020-9077-0E41631203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05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E86CAE4-DEDF-4449-8E00-31537E51080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&gt;Windows 10 </a:t>
            </a:r>
            <a:r>
              <a:rPr lang="ko-KR" altLang="en-US" sz="1600" dirty="0"/>
              <a:t>디스크 넣고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시스템 다시 시작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dirty="0"/>
              <a:t>다음화면에서 아무 키나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누르십시오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FF874F2-6A49-4092-9F6B-2B48CD7C1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8034CA-9575-4CCF-AC8B-3A9A40A1E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34299" cy="578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FD1260C-33F6-4594-BBC0-386F2F0DEC23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지역</a:t>
            </a:r>
            <a:r>
              <a:rPr lang="ko-KR" altLang="en-US" sz="1600" dirty="0"/>
              <a:t>을 선택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b="1" dirty="0"/>
              <a:t>예</a:t>
            </a:r>
            <a:r>
              <a:rPr lang="ko-KR" altLang="en-US" sz="1600" dirty="0"/>
              <a:t> 버튼을 클릭하여 다음 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단계로 진행</a:t>
            </a:r>
            <a:br>
              <a:rPr lang="en-US" altLang="ko-KR" sz="1600" dirty="0"/>
            </a:br>
            <a:endParaRPr lang="ko-KR" altLang="en-US" sz="1600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8D6487D-C86B-42C2-B40E-83ABCEC8A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B52751E-743A-4C58-87EC-506E81C93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343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8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4740EFF-F667-4C0B-8019-325E8AFE7203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예</a:t>
            </a:r>
            <a:r>
              <a:rPr lang="ko-KR" altLang="en-US" sz="1600" dirty="0"/>
              <a:t> 버튼을 클릭하여 다음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단계로 진행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8C577A7-725C-43DD-870D-8B51DFD5F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736E928-9558-42D8-B127-3D04C24BC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6425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E0ECB8C-C76F-4981-8097-04DD39A915FA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건너뛰기</a:t>
            </a:r>
            <a:r>
              <a:rPr lang="ko-KR" altLang="en-US" sz="1600" dirty="0"/>
              <a:t> 버튼을 클릭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999C46-90D6-40A4-989D-5FEF7E5ED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908FE54-9FD0-4EFB-8A77-080700ED9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6679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4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A9977B4-3936-44A6-831C-D628C3E4A714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대신 도메인 가입 </a:t>
            </a:r>
            <a:r>
              <a:rPr lang="ko-KR" altLang="en-US" sz="1600" dirty="0"/>
              <a:t>선택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dirty="0"/>
              <a:t>대신 도메인 가입 안 보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일</a:t>
            </a:r>
            <a:r>
              <a:rPr lang="en-US" altLang="ko-KR" sz="1600" dirty="0"/>
              <a:t> </a:t>
            </a:r>
            <a:r>
              <a:rPr lang="ko-KR" altLang="en-US" sz="1600" dirty="0"/>
              <a:t>시 </a:t>
            </a:r>
            <a:r>
              <a:rPr lang="ko-KR" altLang="en-US" sz="1600" b="1" dirty="0" err="1"/>
              <a:t>랜케이블</a:t>
            </a:r>
            <a:r>
              <a:rPr lang="ko-KR" altLang="en-US" sz="1600" b="1" dirty="0"/>
              <a:t> 제거</a:t>
            </a:r>
            <a:r>
              <a:rPr lang="ko-KR" altLang="en-US" sz="1600" dirty="0"/>
              <a:t> 후  </a:t>
            </a:r>
            <a:r>
              <a:rPr lang="en-US" altLang="ko-KR" sz="1600" dirty="0"/>
              <a:t> 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다시 시도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E98B39E-464B-4412-B8AA-867D2D8FC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276B353-467E-45A7-AB13-FDBC6B35B4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6176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83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0CE7A48-FD2D-4D76-A130-B245EBB0C109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사용자 이름</a:t>
            </a:r>
            <a:r>
              <a:rPr lang="ko-KR" altLang="en-US" sz="1600" dirty="0"/>
              <a:t>을 입력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b="1" dirty="0"/>
              <a:t>다음</a:t>
            </a:r>
            <a:r>
              <a:rPr lang="ko-KR" altLang="en-US" sz="1600" dirty="0"/>
              <a:t> 단계로 진행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A64BE07-22CC-49AB-875A-EF83F10CF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D9A87C-7888-4E18-BA79-919E5D06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8452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2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77FD1AE-549D-438E-9108-BD46CCE69ED6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dirty="0"/>
              <a:t>안전한 </a:t>
            </a:r>
            <a:r>
              <a:rPr lang="ko-KR" altLang="en-US" sz="1600" b="1" dirty="0"/>
              <a:t>비밀번호</a:t>
            </a:r>
            <a:r>
              <a:rPr lang="ko-KR" altLang="en-US" sz="1600" dirty="0"/>
              <a:t> 설정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en-US" altLang="ko-KR" sz="1600" b="1" dirty="0"/>
              <a:t>8</a:t>
            </a:r>
            <a:r>
              <a:rPr lang="ko-KR" altLang="en-US" sz="1600" b="1" dirty="0"/>
              <a:t>자리 </a:t>
            </a:r>
            <a:r>
              <a:rPr lang="ko-KR" altLang="en-US" sz="1600" dirty="0"/>
              <a:t>이상의 영문 대소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문자</a:t>
            </a:r>
            <a:r>
              <a:rPr lang="en-US" altLang="ko-KR" sz="1600" dirty="0"/>
              <a:t>+</a:t>
            </a:r>
            <a:r>
              <a:rPr lang="ko-KR" altLang="en-US" sz="1600" dirty="0"/>
              <a:t>숫자</a:t>
            </a:r>
            <a:r>
              <a:rPr lang="en-US" altLang="ko-KR" sz="1600" dirty="0"/>
              <a:t>+</a:t>
            </a:r>
            <a:r>
              <a:rPr lang="ko-KR" altLang="en-US" sz="1600" dirty="0"/>
              <a:t>특수문자 조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합</a:t>
            </a:r>
            <a:r>
              <a:rPr lang="en-US" altLang="ko-KR" sz="1600" dirty="0"/>
              <a:t>(</a:t>
            </a:r>
            <a:r>
              <a:rPr lang="ko-KR" altLang="en-US" sz="1600" dirty="0"/>
              <a:t>권장</a:t>
            </a:r>
            <a:r>
              <a:rPr lang="en-US" altLang="ko-KR" sz="1600" dirty="0"/>
              <a:t>)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dirty="0"/>
              <a:t>다음 단계에서 </a:t>
            </a:r>
            <a:r>
              <a:rPr lang="ko-KR" altLang="en-US" sz="1600" b="1" dirty="0"/>
              <a:t>암호 확인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722917-044E-49D7-8610-253D6FD22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C3D7B4C-002B-4FF4-BC95-9C456DEBA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756685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09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22DBFD3-1CB3-45C8-8477-AF07D0F83DB9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en-US" altLang="ko-KR" sz="1600" b="1" dirty="0"/>
              <a:t>3</a:t>
            </a:r>
            <a:r>
              <a:rPr lang="ko-KR" altLang="en-US" sz="1600" b="1" dirty="0"/>
              <a:t>가지 </a:t>
            </a:r>
            <a:r>
              <a:rPr lang="ko-KR" altLang="en-US" sz="1600" dirty="0"/>
              <a:t>보안 질문을 선택  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dirty="0"/>
              <a:t>다음 단계에서 </a:t>
            </a:r>
            <a:r>
              <a:rPr lang="ko-KR" altLang="en-US" sz="1600" b="1" dirty="0"/>
              <a:t>개인정보   </a:t>
            </a:r>
            <a:br>
              <a:rPr lang="en-US" altLang="ko-KR" sz="1600" b="1" dirty="0"/>
            </a:br>
            <a:r>
              <a:rPr lang="en-US" altLang="ko-KR" sz="1600" b="1" dirty="0"/>
              <a:t>  </a:t>
            </a:r>
            <a:r>
              <a:rPr lang="ko-KR" altLang="en-US" sz="1600" b="1" dirty="0"/>
              <a:t>선택 </a:t>
            </a:r>
            <a:r>
              <a:rPr lang="ko-KR" altLang="en-US" sz="1600" dirty="0"/>
              <a:t>설정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F0F98B8-FB52-40F2-B79D-B209CCE33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0485B2C-71DD-429E-8FF8-98FA1557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7693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8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0CC582B-E5F6-41E0-8AC1-2B6354C322F6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dirty="0"/>
              <a:t>조금만 기다리시면 </a:t>
            </a:r>
            <a:br>
              <a:rPr lang="en-US" altLang="ko-KR" sz="1600" dirty="0"/>
            </a:br>
            <a:r>
              <a:rPr lang="en-US" altLang="ko-KR" sz="1600" dirty="0"/>
              <a:t>  Windows 10 </a:t>
            </a:r>
            <a:r>
              <a:rPr lang="ko-KR" altLang="en-US" sz="1600" dirty="0"/>
              <a:t>설치가 완료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됩니다</a:t>
            </a:r>
            <a:r>
              <a:rPr lang="en-US" altLang="ko-KR" sz="1600" dirty="0"/>
              <a:t>.</a:t>
            </a:r>
            <a:endParaRPr lang="ko-KR" altLang="en-US" sz="1600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73453D2-F137-42F2-8398-11E02810B3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3BA4A62-CD2F-45A1-B05C-23139DC4AD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6935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9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5C9A4E5-38AB-4663-8F95-E0B33480BA0C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dirty="0"/>
              <a:t>포털 홈페이지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┗ </a:t>
            </a:r>
            <a:r>
              <a:rPr lang="ko-KR" altLang="en-US" sz="1600" dirty="0" err="1"/>
              <a:t>포털자료실</a:t>
            </a:r>
            <a:br>
              <a:rPr lang="en-US" altLang="ko-KR" sz="1600" dirty="0"/>
            </a:br>
            <a:r>
              <a:rPr lang="en-US" altLang="ko-KR" sz="1600" dirty="0"/>
              <a:t>      </a:t>
            </a:r>
            <a:r>
              <a:rPr lang="ko-KR" altLang="en-US" sz="1600" dirty="0"/>
              <a:t>┗ 프로그램 자료실</a:t>
            </a:r>
            <a:br>
              <a:rPr lang="en-US" altLang="ko-KR" sz="1600" dirty="0"/>
            </a:br>
            <a:r>
              <a:rPr lang="en-US" altLang="ko-KR" sz="1600" dirty="0"/>
              <a:t>&gt;Window 10 </a:t>
            </a:r>
            <a:r>
              <a:rPr lang="ko-KR" altLang="en-US" sz="1600" dirty="0"/>
              <a:t>정품인증 </a:t>
            </a:r>
            <a:br>
              <a:rPr lang="en-US" altLang="ko-KR" sz="1600"/>
            </a:br>
            <a:r>
              <a:rPr lang="en-US" altLang="ko-KR" sz="1600"/>
              <a:t>  </a:t>
            </a:r>
            <a:r>
              <a:rPr lang="ko-KR" altLang="en-US" sz="1600"/>
              <a:t>안내에 </a:t>
            </a:r>
            <a:r>
              <a:rPr lang="ko-KR" altLang="en-US" sz="1600" dirty="0"/>
              <a:t>따라 정품 인증을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dirty="0"/>
              <a:t>받으시기 바랍니다</a:t>
            </a:r>
            <a:r>
              <a:rPr lang="en-US" altLang="ko-KR" sz="1600" dirty="0"/>
              <a:t>.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endParaRPr lang="ko-KR" altLang="en-US" sz="1600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A46A8DA-7CAD-42B5-B2B2-A5BED851D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F15BE60-C85F-4C38-8101-335163DBD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34300" cy="58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6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7A0CABC-2F71-4EAA-8B86-9C0FCCE27571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다음</a:t>
            </a:r>
            <a:r>
              <a:rPr lang="ko-KR" altLang="en-US" sz="1600" dirty="0"/>
              <a:t> 단계로 진행</a:t>
            </a:r>
            <a:endParaRPr lang="ko-KR" altLang="en-US" sz="1600" b="1" dirty="0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2122A8D-3C53-424C-9495-BF71D9BB9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AA50EF-8F6C-4F26-8F8D-A26312945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34300" cy="579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4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3BEDC0D-7CD8-4F63-A5A7-6E8C262D345C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지금설치</a:t>
            </a:r>
            <a:r>
              <a:rPr lang="ko-KR" altLang="en-US" sz="1600" dirty="0"/>
              <a:t> 버튼을 클릭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7AF44E7-A1A2-4FB8-9D1E-74A21DC1E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28577C6-3258-4FB8-A5E6-23466181C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34300" cy="577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76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2E79F42-38CB-45AC-8C51-00911697FEDF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en-US" altLang="ko-KR" sz="1600" b="1" dirty="0"/>
              <a:t>Windows 10 Education</a:t>
            </a:r>
            <a:br>
              <a:rPr lang="en-US" altLang="ko-KR" sz="1600" b="1" dirty="0"/>
            </a:br>
            <a:r>
              <a:rPr lang="en-US" altLang="ko-KR" sz="1600" b="1" dirty="0"/>
              <a:t>  </a:t>
            </a:r>
            <a:r>
              <a:rPr lang="ko-KR" altLang="en-US" sz="1600" dirty="0"/>
              <a:t>선택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b="1" dirty="0"/>
              <a:t>다음</a:t>
            </a:r>
            <a:r>
              <a:rPr lang="ko-KR" altLang="en-US" sz="1600" dirty="0"/>
              <a:t> 단계로 진행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CE8ECC4-9B7D-4122-9024-631589751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5380B5B4-39D3-41FC-8223-3BEA48A3B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34300" cy="580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8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16F1055-9C44-4F5C-97E6-9704050915D0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동의함</a:t>
            </a:r>
            <a:r>
              <a:rPr lang="ko-KR" altLang="en-US" sz="1600" dirty="0"/>
              <a:t> 체크 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b="1" dirty="0"/>
              <a:t>다음</a:t>
            </a:r>
            <a:r>
              <a:rPr lang="ko-KR" altLang="en-US" sz="1600" dirty="0"/>
              <a:t> 단계로 진행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42CBD7D-E0C3-4237-ACCE-E7868537F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71045BC-85FA-40F1-BA40-FCFA87A84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34300" cy="581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23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88F31CC-0269-4F3F-A635-2FEB7DDD8A22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b="1" dirty="0"/>
              <a:t>사용자 지정 </a:t>
            </a:r>
            <a:r>
              <a:rPr lang="ko-KR" altLang="en-US" sz="1600" dirty="0"/>
              <a:t>설치 선택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5B111B9-8633-4AF6-8A05-1DCCA8F92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F66431C8-A89C-4563-A5E6-7A10E391B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42848" cy="52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60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3A79F93-1BC5-4A42-B20A-8A895C94802A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&gt;Windows</a:t>
            </a:r>
            <a:r>
              <a:rPr lang="ko-KR" altLang="en-US" sz="1600" dirty="0"/>
              <a:t>를 설치할 </a:t>
            </a:r>
            <a:br>
              <a:rPr lang="en-US" altLang="ko-KR" sz="1600" dirty="0"/>
            </a:br>
            <a:r>
              <a:rPr lang="en-US" altLang="ko-KR" sz="1600" dirty="0"/>
              <a:t>  </a:t>
            </a:r>
            <a:r>
              <a:rPr lang="ko-KR" altLang="en-US" sz="1600" b="1" dirty="0"/>
              <a:t>주 드라이브</a:t>
            </a:r>
            <a:r>
              <a:rPr lang="ko-KR" altLang="en-US" sz="1600" dirty="0"/>
              <a:t>를 선택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dirty="0"/>
              <a:t>드라이브 </a:t>
            </a:r>
            <a:r>
              <a:rPr lang="ko-KR" altLang="en-US" sz="1600" b="1" dirty="0"/>
              <a:t>포맷</a:t>
            </a:r>
            <a:br>
              <a:rPr lang="en-US" altLang="ko-KR" sz="1600" b="1" dirty="0"/>
            </a:br>
            <a:r>
              <a:rPr lang="en-US" altLang="ko-KR" sz="1600" b="1" dirty="0"/>
              <a:t>  </a:t>
            </a:r>
            <a:r>
              <a:rPr lang="en-US" altLang="ko-KR" sz="1600" b="1" dirty="0">
                <a:solidFill>
                  <a:srgbClr val="FF0000"/>
                </a:solidFill>
              </a:rPr>
              <a:t>(</a:t>
            </a:r>
            <a:r>
              <a:rPr lang="ko-KR" altLang="en-US" sz="1600" b="1" dirty="0">
                <a:solidFill>
                  <a:srgbClr val="FF0000"/>
                </a:solidFill>
              </a:rPr>
              <a:t>모든 데이터 </a:t>
            </a:r>
            <a:r>
              <a:rPr lang="ko-KR" altLang="en-US" sz="1600" b="1" dirty="0" err="1">
                <a:solidFill>
                  <a:srgbClr val="FF0000"/>
                </a:solidFill>
              </a:rPr>
              <a:t>지워짐</a:t>
            </a:r>
            <a:r>
              <a:rPr lang="en-US" altLang="ko-KR" sz="1600" b="1" dirty="0">
                <a:solidFill>
                  <a:srgbClr val="FF0000"/>
                </a:solidFill>
              </a:rPr>
              <a:t>)</a:t>
            </a:r>
            <a:br>
              <a:rPr lang="en-US" altLang="ko-KR" sz="1600" dirty="0"/>
            </a:br>
            <a:r>
              <a:rPr lang="en-US" altLang="ko-KR" sz="1600" dirty="0"/>
              <a:t>&gt;</a:t>
            </a:r>
            <a:r>
              <a:rPr lang="ko-KR" altLang="en-US" sz="1600" b="1" dirty="0"/>
              <a:t>다음</a:t>
            </a:r>
            <a:r>
              <a:rPr lang="ko-KR" altLang="en-US" sz="1600" dirty="0"/>
              <a:t> 단계로 진행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32761C-5407-45E3-9A61-9982AD4EF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A95DED5-4C48-425B-AD11-FFA2E3399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5125"/>
            <a:ext cx="7734608" cy="528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9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3A98CBE-F9E6-491E-9896-BE7B54DB1554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&gt;Windows </a:t>
            </a:r>
            <a:r>
              <a:rPr lang="ko-KR" altLang="en-US" sz="1600" dirty="0"/>
              <a:t>설치 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C3F564-CB7D-442C-9DCF-FBA4C99EA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4E584E3-6B42-43BC-9166-8974423E80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6"/>
            <a:ext cx="7738778" cy="529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1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33973D8-6270-4917-BCFA-B8B634119EFD}"/>
              </a:ext>
            </a:extLst>
          </p:cNvPr>
          <p:cNvSpPr>
            <a:spLocks noGrp="1"/>
          </p:cNvSpPr>
          <p:nvPr>
            <p:ph type="title" orient="vert"/>
          </p:nvPr>
        </p:nvSpPr>
        <p:spPr/>
        <p:txBody>
          <a:bodyPr vert="horz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/>
              <a:t>&gt;</a:t>
            </a:r>
            <a:r>
              <a:rPr lang="ko-KR" altLang="en-US" sz="1600" dirty="0"/>
              <a:t>시스템 다시 시작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885D19-F7AB-4EF3-8791-11F67B7E90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759E3CB-6710-469B-8806-2801002FE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7750495" cy="53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4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234</Words>
  <Application>Microsoft Office PowerPoint</Application>
  <PresentationFormat>와이드스크린</PresentationFormat>
  <Paragraphs>18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1" baseType="lpstr">
      <vt:lpstr>맑은 고딕</vt:lpstr>
      <vt:lpstr>Arial</vt:lpstr>
      <vt:lpstr>Office 테마</vt:lpstr>
      <vt:lpstr>&gt;Windows 10 디스크 넣고   시스템 다시 시작 &gt;다음화면에서 아무 키나    누르십시오</vt:lpstr>
      <vt:lpstr>&gt;다음 단계로 진행</vt:lpstr>
      <vt:lpstr>&gt;지금설치 버튼을 클릭</vt:lpstr>
      <vt:lpstr>&gt;Windows 10 Education   선택 &gt;다음 단계로 진행</vt:lpstr>
      <vt:lpstr>&gt;동의함 체크  &gt;다음 단계로 진행</vt:lpstr>
      <vt:lpstr>&gt;사용자 지정 설치 선택</vt:lpstr>
      <vt:lpstr>&gt;Windows를 설치할    주 드라이브를 선택 &gt;드라이브 포맷   (모든 데이터 지워짐) &gt;다음 단계로 진행</vt:lpstr>
      <vt:lpstr>&gt;Windows 설치 중</vt:lpstr>
      <vt:lpstr>&gt;시스템 다시 시작</vt:lpstr>
      <vt:lpstr>&gt;지역을 선택 &gt;예 버튼을 클릭하여 다음     단계로 진행 </vt:lpstr>
      <vt:lpstr>&gt;예 버튼을 클릭하여 다음   단계로 진행</vt:lpstr>
      <vt:lpstr>&gt;건너뛰기 버튼을 클릭</vt:lpstr>
      <vt:lpstr>&gt;대신 도메인 가입 선택 &gt;대신 도메인 가입 안 보    일 시 랜케이블 제거 후       다시 시도</vt:lpstr>
      <vt:lpstr>&gt;사용자 이름을 입력 &gt;다음 단계로 진행</vt:lpstr>
      <vt:lpstr>&gt;안전한 비밀번호 설정 &gt;8자리 이상의 영문 대소   문자+숫자+특수문자 조   합(권장) &gt;다음 단계에서 암호 확인</vt:lpstr>
      <vt:lpstr>&gt;3가지 보안 질문을 선택   &gt;다음 단계에서 개인정보      선택 설정</vt:lpstr>
      <vt:lpstr>&gt;조금만 기다리시면    Windows 10 설치가 완료   됩니다.</vt:lpstr>
      <vt:lpstr>&gt;포털 홈페이지   ┗ 포털자료실       ┗ 프로그램 자료실 &gt;Window 10 정품인증    안내에 따라 정품 인증을    받으시기 바랍니다.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10 디스크 넣고     시스템 다시 시작… 다음화면에서 아무 키나 누르십시오</dc:title>
  <dc:creator>Dell</dc:creator>
  <cp:lastModifiedBy>Dell</cp:lastModifiedBy>
  <cp:revision>19</cp:revision>
  <cp:lastPrinted>2019-11-20T02:43:34Z</cp:lastPrinted>
  <dcterms:created xsi:type="dcterms:W3CDTF">2019-11-17T06:00:02Z</dcterms:created>
  <dcterms:modified xsi:type="dcterms:W3CDTF">2021-04-01T08:56:51Z</dcterms:modified>
</cp:coreProperties>
</file>