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73" r:id="rId3"/>
    <p:sldId id="298" r:id="rId4"/>
    <p:sldId id="299" r:id="rId5"/>
  </p:sldIdLst>
  <p:sldSz cx="12188825" cy="16251238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DF27250-6936-489C-9FE5-AD934F724305}">
          <p14:sldIdLst>
            <p14:sldId id="273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119" userDrawn="1">
          <p15:clr>
            <a:srgbClr val="A4A3A4"/>
          </p15:clr>
        </p15:guide>
        <p15:guide id="2" orient="horz" pos="2389" userDrawn="1">
          <p15:clr>
            <a:srgbClr val="A4A3A4"/>
          </p15:clr>
        </p15:guide>
        <p15:guide id="3" orient="horz" pos="9213" userDrawn="1">
          <p15:clr>
            <a:srgbClr val="A4A3A4"/>
          </p15:clr>
        </p15:guide>
        <p15:guide id="4" orient="horz" pos="761" userDrawn="1">
          <p15:clr>
            <a:srgbClr val="A4A3A4"/>
          </p15:clr>
        </p15:guide>
        <p15:guide id="5" pos="3839" userDrawn="1">
          <p15:clr>
            <a:srgbClr val="A4A3A4"/>
          </p15:clr>
        </p15:guide>
        <p15:guide id="6" pos="1008" userDrawn="1">
          <p15:clr>
            <a:srgbClr val="A4A3A4"/>
          </p15:clr>
        </p15:guide>
        <p15:guide id="7" pos="71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FF"/>
    <a:srgbClr val="99CCFF"/>
    <a:srgbClr val="3333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08" autoAdjust="0"/>
  </p:normalViewPr>
  <p:slideViewPr>
    <p:cSldViewPr showGuides="1">
      <p:cViewPr varScale="1">
        <p:scale>
          <a:sx n="69" d="100"/>
          <a:sy n="69" d="100"/>
        </p:scale>
        <p:origin x="3604" y="72"/>
      </p:cViewPr>
      <p:guideLst>
        <p:guide orient="horz" pos="5119"/>
        <p:guide orient="horz" pos="2389"/>
        <p:guide orient="horz" pos="9213"/>
        <p:guide orient="horz" pos="761"/>
        <p:guide pos="3839"/>
        <p:guide pos="1008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BDB7646E-8811-423A-9C42-2CBFADA00A96}" type="datetimeFigureOut">
              <a:rPr lang="en-US" altLang="ko-KR" smtClean="0"/>
              <a:t>1/20/2020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04360E59-1627-4404-ACC5-51C744AB0F27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solidFill>
                  <a:schemeClr val="tx1"/>
                </a:solidFill>
              </a:defRPr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solidFill>
                  <a:schemeClr val="tx1"/>
                </a:solidFill>
              </a:defRPr>
            </a:lvl1pPr>
          </a:lstStyle>
          <a:p>
            <a:pPr latinLnBrk="1"/>
            <a:fld id="{D677E230-58DD-43ED-96A1-552DDAB53532}" type="datetimeFigureOut">
              <a:pPr latinLnBrk="1"/>
              <a:t>2020-01-20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 편집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solidFill>
                  <a:schemeClr val="tx1"/>
                </a:solidFill>
              </a:defRPr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pPr latinLnBrk="1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11579384" y="13362129"/>
            <a:ext cx="609441" cy="28891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9" name="사각형 8"/>
          <p:cNvSpPr/>
          <p:nvPr/>
        </p:nvSpPr>
        <p:spPr>
          <a:xfrm>
            <a:off x="11274663" y="13362129"/>
            <a:ext cx="304721" cy="28891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10" name="사각형 9"/>
          <p:cNvSpPr/>
          <p:nvPr/>
        </p:nvSpPr>
        <p:spPr>
          <a:xfrm>
            <a:off x="1218883" y="2"/>
            <a:ext cx="609441" cy="16251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11" name="사각형 10"/>
          <p:cNvSpPr/>
          <p:nvPr/>
        </p:nvSpPr>
        <p:spPr>
          <a:xfrm>
            <a:off x="0" y="2"/>
            <a:ext cx="1218883" cy="16251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12" name="사각형 11"/>
          <p:cNvSpPr/>
          <p:nvPr/>
        </p:nvSpPr>
        <p:spPr>
          <a:xfrm>
            <a:off x="0" y="13362129"/>
            <a:ext cx="12188825" cy="2889109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cxnSp>
        <p:nvCxnSpPr>
          <p:cNvPr id="13" name="직선 연결선 12"/>
          <p:cNvCxnSpPr/>
          <p:nvPr/>
        </p:nvCxnSpPr>
        <p:spPr bwMode="white">
          <a:xfrm>
            <a:off x="11573293" y="13362129"/>
            <a:ext cx="0" cy="28891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사각형 13"/>
          <p:cNvSpPr/>
          <p:nvPr/>
        </p:nvSpPr>
        <p:spPr>
          <a:xfrm>
            <a:off x="0" y="13372396"/>
            <a:ext cx="1216153" cy="2878844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cxnSp>
        <p:nvCxnSpPr>
          <p:cNvPr id="15" name="직선 연결선 14"/>
          <p:cNvCxnSpPr/>
          <p:nvPr/>
        </p:nvCxnSpPr>
        <p:spPr bwMode="white">
          <a:xfrm>
            <a:off x="1218884" y="2"/>
            <a:ext cx="0" cy="16251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 bwMode="white">
          <a:xfrm>
            <a:off x="3" y="13344129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671" y="3791964"/>
            <a:ext cx="8329031" cy="6351032"/>
          </a:xfrm>
        </p:spPr>
        <p:txBody>
          <a:bodyPr>
            <a:noAutofit/>
          </a:bodyPr>
          <a:lstStyle>
            <a:lvl1pPr algn="ctr" latinLnBrk="1">
              <a:defRPr lang="ko-KR" sz="2278"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2428669" y="10296047"/>
            <a:ext cx="7516442" cy="2644759"/>
          </a:xfrm>
        </p:spPr>
        <p:txBody>
          <a:bodyPr>
            <a:normAutofit/>
          </a:bodyPr>
          <a:lstStyle>
            <a:lvl1pPr marL="0" indent="0" algn="ctr" latinLnBrk="1">
              <a:spcBef>
                <a:spcPts val="0"/>
              </a:spcBef>
              <a:buNone/>
              <a:defRPr lang="ko-KR" sz="135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 marL="192881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38576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578642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771522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964403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1157282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1350164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1543044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pPr latinLnBrk="1"/>
            <a:fld id="{C2C6F8EA-316C-41DE-B9A4-EDCC3A85ED9A}" type="datetimeFigureOut">
              <a:pPr latinLnBrk="1"/>
              <a:t>2020-01-20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1591288" y="15009832"/>
            <a:ext cx="609441" cy="865228"/>
          </a:xfrm>
        </p:spPr>
        <p:txBody>
          <a:bodyPr/>
          <a:lstStyle>
            <a:lvl1pPr latinLnBrk="1">
              <a:defRPr lang="ko-KR" sz="675">
                <a:solidFill>
                  <a:schemeClr val="bg1"/>
                </a:solidFill>
              </a:defRPr>
            </a:lvl1pPr>
          </a:lstStyle>
          <a:p>
            <a:pPr algn="ctr"/>
            <a:fld id="{7DC1BBB0-96F0-4077-A278-0F3FB5C104D3}" type="slidenum">
              <a:rPr lang="en-US" altLang="ko-KR" smtClean="0"/>
              <a:pPr algn="ctr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1">
              <a:defRPr lang="ko-KR"/>
            </a:lvl5pPr>
            <a:lvl6pPr latinLnBrk="1">
              <a:defRPr lang="ko-KR"/>
            </a:lvl6pPr>
            <a:lvl7pPr latinLnBrk="1">
              <a:defRPr lang="ko-KR"/>
            </a:lvl7pPr>
            <a:lvl8pPr latinLnBrk="1">
              <a:defRPr lang="ko-KR"/>
            </a:lvl8pPr>
            <a:lvl9pPr latinLnBrk="1">
              <a:defRPr lang="ko-KR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2020-01-20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사각형 18"/>
          <p:cNvSpPr/>
          <p:nvPr/>
        </p:nvSpPr>
        <p:spPr>
          <a:xfrm>
            <a:off x="11579384" y="13362129"/>
            <a:ext cx="609441" cy="28891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20" name="사각형 19"/>
          <p:cNvSpPr/>
          <p:nvPr/>
        </p:nvSpPr>
        <p:spPr>
          <a:xfrm>
            <a:off x="11274663" y="13362129"/>
            <a:ext cx="304721" cy="28891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24" name="사각형 23"/>
          <p:cNvSpPr/>
          <p:nvPr/>
        </p:nvSpPr>
        <p:spPr>
          <a:xfrm>
            <a:off x="1216153" y="13362129"/>
            <a:ext cx="609441" cy="28891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21" name="사각형 20"/>
          <p:cNvSpPr/>
          <p:nvPr/>
        </p:nvSpPr>
        <p:spPr>
          <a:xfrm>
            <a:off x="0" y="13362129"/>
            <a:ext cx="12188825" cy="2889109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cxnSp>
        <p:nvCxnSpPr>
          <p:cNvPr id="22" name="직선 연결선 21"/>
          <p:cNvCxnSpPr/>
          <p:nvPr/>
        </p:nvCxnSpPr>
        <p:spPr bwMode="white">
          <a:xfrm>
            <a:off x="11573293" y="13362129"/>
            <a:ext cx="0" cy="28891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사각형 15"/>
          <p:cNvSpPr/>
          <p:nvPr userDrawn="1"/>
        </p:nvSpPr>
        <p:spPr>
          <a:xfrm>
            <a:off x="0" y="13372396"/>
            <a:ext cx="1216153" cy="2878844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cxnSp>
        <p:nvCxnSpPr>
          <p:cNvPr id="23" name="직선 연결선 22"/>
          <p:cNvCxnSpPr/>
          <p:nvPr/>
        </p:nvCxnSpPr>
        <p:spPr bwMode="white">
          <a:xfrm>
            <a:off x="1216153" y="13362129"/>
            <a:ext cx="0" cy="288910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사각형 25"/>
          <p:cNvSpPr/>
          <p:nvPr/>
        </p:nvSpPr>
        <p:spPr>
          <a:xfrm>
            <a:off x="11579384" y="2"/>
            <a:ext cx="609441" cy="1444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27" name="사각형 26"/>
          <p:cNvSpPr/>
          <p:nvPr/>
        </p:nvSpPr>
        <p:spPr>
          <a:xfrm>
            <a:off x="11274663" y="2"/>
            <a:ext cx="304721" cy="1444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28" name="사각형 27"/>
          <p:cNvSpPr/>
          <p:nvPr/>
        </p:nvSpPr>
        <p:spPr>
          <a:xfrm>
            <a:off x="1218883" y="2"/>
            <a:ext cx="609441" cy="1444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29" name="사각형 28"/>
          <p:cNvSpPr/>
          <p:nvPr/>
        </p:nvSpPr>
        <p:spPr>
          <a:xfrm>
            <a:off x="-2" y="2"/>
            <a:ext cx="1218883" cy="1444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sp>
        <p:nvSpPr>
          <p:cNvPr id="30" name="사각형 29"/>
          <p:cNvSpPr/>
          <p:nvPr/>
        </p:nvSpPr>
        <p:spPr>
          <a:xfrm>
            <a:off x="0" y="2"/>
            <a:ext cx="12188825" cy="1444554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cxnSp>
        <p:nvCxnSpPr>
          <p:cNvPr id="31" name="직선 연결선 30"/>
          <p:cNvCxnSpPr/>
          <p:nvPr/>
        </p:nvCxnSpPr>
        <p:spPr bwMode="white">
          <a:xfrm>
            <a:off x="11573293" y="2"/>
            <a:ext cx="0" cy="144455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사각형 31"/>
          <p:cNvSpPr/>
          <p:nvPr/>
        </p:nvSpPr>
        <p:spPr>
          <a:xfrm>
            <a:off x="0" y="2"/>
            <a:ext cx="1216153" cy="1444554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/>
          </a:p>
        </p:txBody>
      </p:sp>
      <p:cxnSp>
        <p:nvCxnSpPr>
          <p:cNvPr id="33" name="직선 연결선 32"/>
          <p:cNvCxnSpPr/>
          <p:nvPr/>
        </p:nvCxnSpPr>
        <p:spPr bwMode="white">
          <a:xfrm>
            <a:off x="1218884" y="2"/>
            <a:ext cx="0" cy="144455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pPr latinLnBrk="1"/>
            <a:fld id="{C2C6F8EA-316C-41DE-B9A4-EDCC3A85ED9A}" type="datetimeFigureOut">
              <a:pPr latinLnBrk="1"/>
              <a:t>2020-01-20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pPr latinLnBrk="1"/>
              <a:t>‹#›</a:t>
            </a:fld>
            <a:endParaRPr lang="ko-KR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98613" y="3791960"/>
            <a:ext cx="8283272" cy="6289271"/>
          </a:xfrm>
        </p:spPr>
        <p:txBody>
          <a:bodyPr anchor="b">
            <a:normAutofit/>
          </a:bodyPr>
          <a:lstStyle>
            <a:lvl1pPr algn="l" latinLnBrk="1">
              <a:defRPr lang="ko-KR" sz="2278" b="0" cap="none" baseline="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8618" y="10094817"/>
            <a:ext cx="7264623" cy="2725609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350">
                <a:solidFill>
                  <a:schemeClr val="tx1"/>
                </a:solidFill>
              </a:defRPr>
            </a:lvl1pPr>
            <a:lvl2pPr marL="192881" indent="0" latinLnBrk="1">
              <a:buNone/>
              <a:defRPr lang="ko-KR" sz="760">
                <a:solidFill>
                  <a:schemeClr val="tx1">
                    <a:tint val="75000"/>
                  </a:schemeClr>
                </a:solidFill>
              </a:defRPr>
            </a:lvl2pPr>
            <a:lvl3pPr marL="385760" indent="0" latinLnBrk="1">
              <a:buNone/>
              <a:defRPr lang="ko-KR" sz="675">
                <a:solidFill>
                  <a:schemeClr val="tx1">
                    <a:tint val="75000"/>
                  </a:schemeClr>
                </a:solidFill>
              </a:defRPr>
            </a:lvl3pPr>
            <a:lvl4pPr marL="578642" indent="0" latinLnBrk="1">
              <a:buNone/>
              <a:defRPr lang="ko-KR" sz="591">
                <a:solidFill>
                  <a:schemeClr val="tx1">
                    <a:tint val="75000"/>
                  </a:schemeClr>
                </a:solidFill>
              </a:defRPr>
            </a:lvl4pPr>
            <a:lvl5pPr marL="771522" indent="0" latinLnBrk="1">
              <a:buNone/>
              <a:defRPr lang="ko-KR" sz="591">
                <a:solidFill>
                  <a:schemeClr val="tx1">
                    <a:tint val="75000"/>
                  </a:schemeClr>
                </a:solidFill>
              </a:defRPr>
            </a:lvl5pPr>
            <a:lvl6pPr marL="964403" indent="0" latinLnBrk="1">
              <a:buNone/>
              <a:defRPr lang="ko-KR" sz="591">
                <a:solidFill>
                  <a:schemeClr val="tx1">
                    <a:tint val="75000"/>
                  </a:schemeClr>
                </a:solidFill>
              </a:defRPr>
            </a:lvl6pPr>
            <a:lvl7pPr marL="1157282" indent="0" latinLnBrk="1">
              <a:buNone/>
              <a:defRPr lang="ko-KR" sz="591">
                <a:solidFill>
                  <a:schemeClr val="tx1">
                    <a:tint val="75000"/>
                  </a:schemeClr>
                </a:solidFill>
              </a:defRPr>
            </a:lvl7pPr>
            <a:lvl8pPr marL="1350164" indent="0" latinLnBrk="1">
              <a:buNone/>
              <a:defRPr lang="ko-KR" sz="591">
                <a:solidFill>
                  <a:schemeClr val="tx1">
                    <a:tint val="75000"/>
                  </a:schemeClr>
                </a:solidFill>
              </a:defRPr>
            </a:lvl8pPr>
            <a:lvl9pPr marL="1543044" indent="0" latinLnBrk="1">
              <a:buNone/>
              <a:defRPr lang="ko-KR"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93436" y="3791957"/>
            <a:ext cx="4814586" cy="10834158"/>
          </a:xfrm>
        </p:spPr>
        <p:txBody>
          <a:bodyPr/>
          <a:lstStyle>
            <a:lvl1pPr latinLnBrk="1">
              <a:defRPr lang="ko-KR" sz="1181"/>
            </a:lvl1pPr>
            <a:lvl2pPr latinLnBrk="1">
              <a:defRPr lang="ko-KR" sz="1013"/>
            </a:lvl2pPr>
            <a:lvl3pPr latinLnBrk="1">
              <a:defRPr lang="ko-KR" sz="844"/>
            </a:lvl3pPr>
            <a:lvl4pPr latinLnBrk="1">
              <a:defRPr lang="ko-KR" sz="760"/>
            </a:lvl4pPr>
            <a:lvl5pPr latinLnBrk="1">
              <a:defRPr lang="ko-KR" sz="760"/>
            </a:lvl5pPr>
            <a:lvl6pPr latinLnBrk="1">
              <a:defRPr lang="ko-KR" sz="760"/>
            </a:lvl6pPr>
            <a:lvl7pPr latinLnBrk="1">
              <a:defRPr lang="ko-KR" sz="760"/>
            </a:lvl7pPr>
            <a:lvl8pPr latinLnBrk="1">
              <a:defRPr lang="ko-KR" sz="760"/>
            </a:lvl8pPr>
            <a:lvl9pPr latinLnBrk="1">
              <a:defRPr lang="ko-KR" sz="76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561651" y="3791957"/>
            <a:ext cx="4814586" cy="10834158"/>
          </a:xfrm>
        </p:spPr>
        <p:txBody>
          <a:bodyPr/>
          <a:lstStyle>
            <a:lvl1pPr latinLnBrk="1">
              <a:defRPr lang="ko-KR" sz="1181"/>
            </a:lvl1pPr>
            <a:lvl2pPr latinLnBrk="1">
              <a:defRPr lang="ko-KR" sz="1013"/>
            </a:lvl2pPr>
            <a:lvl3pPr latinLnBrk="1">
              <a:defRPr lang="ko-KR" sz="844"/>
            </a:lvl3pPr>
            <a:lvl4pPr latinLnBrk="1">
              <a:defRPr lang="ko-KR" sz="760"/>
            </a:lvl4pPr>
            <a:lvl5pPr latinLnBrk="1">
              <a:defRPr lang="ko-KR" sz="760"/>
            </a:lvl5pPr>
            <a:lvl6pPr latinLnBrk="1">
              <a:defRPr lang="ko-KR" sz="760" baseline="0"/>
            </a:lvl6pPr>
            <a:lvl7pPr latinLnBrk="1">
              <a:defRPr lang="ko-KR" sz="760" baseline="0"/>
            </a:lvl7pPr>
            <a:lvl8pPr latinLnBrk="1">
              <a:defRPr lang="ko-KR" sz="760" baseline="0"/>
            </a:lvl8pPr>
            <a:lvl9pPr latinLnBrk="1">
              <a:defRPr lang="ko-KR" sz="760" baseline="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2020-01-20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93440" y="421337"/>
            <a:ext cx="9782801" cy="2938012"/>
          </a:xfrm>
        </p:spPr>
        <p:txBody>
          <a:bodyPr/>
          <a:lstStyle>
            <a:lvl1pPr latinLnBrk="1">
              <a:defRPr lang="ko-KR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3440" y="3553608"/>
            <a:ext cx="4818889" cy="2224614"/>
          </a:xfrm>
        </p:spPr>
        <p:txBody>
          <a:bodyPr anchor="b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1013" b="0" cap="all" baseline="0"/>
            </a:lvl1pPr>
            <a:lvl2pPr marL="192881" indent="0" latinLnBrk="1">
              <a:buNone/>
              <a:defRPr lang="ko-KR" sz="844" b="1"/>
            </a:lvl2pPr>
            <a:lvl3pPr marL="385760" indent="0" latinLnBrk="1">
              <a:buNone/>
              <a:defRPr lang="ko-KR" sz="760" b="1"/>
            </a:lvl3pPr>
            <a:lvl4pPr marL="578642" indent="0" latinLnBrk="1">
              <a:buNone/>
              <a:defRPr lang="ko-KR" sz="675" b="1"/>
            </a:lvl4pPr>
            <a:lvl5pPr marL="771522" indent="0" latinLnBrk="1">
              <a:buNone/>
              <a:defRPr lang="ko-KR" sz="675" b="1"/>
            </a:lvl5pPr>
            <a:lvl6pPr marL="964403" indent="0" latinLnBrk="1">
              <a:buNone/>
              <a:defRPr lang="ko-KR" sz="675" b="1"/>
            </a:lvl6pPr>
            <a:lvl7pPr marL="1157282" indent="0" latinLnBrk="1">
              <a:buNone/>
              <a:defRPr lang="ko-KR" sz="675" b="1"/>
            </a:lvl7pPr>
            <a:lvl8pPr marL="1350164" indent="0" latinLnBrk="1">
              <a:buNone/>
              <a:defRPr lang="ko-KR" sz="675" b="1"/>
            </a:lvl8pPr>
            <a:lvl9pPr marL="1543044" indent="0" latinLnBrk="1">
              <a:buNone/>
              <a:defRPr lang="ko-KR" sz="675" b="1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93436" y="5959039"/>
            <a:ext cx="4814586" cy="8667073"/>
          </a:xfrm>
        </p:spPr>
        <p:txBody>
          <a:bodyPr>
            <a:normAutofit/>
          </a:bodyPr>
          <a:lstStyle>
            <a:lvl1pPr latinLnBrk="1">
              <a:defRPr lang="ko-KR" sz="1013"/>
            </a:lvl1pPr>
            <a:lvl2pPr latinLnBrk="1">
              <a:defRPr lang="ko-KR" sz="844"/>
            </a:lvl2pPr>
            <a:lvl3pPr latinLnBrk="1">
              <a:defRPr lang="ko-KR" sz="760"/>
            </a:lvl3pPr>
            <a:lvl4pPr latinLnBrk="1">
              <a:defRPr lang="ko-KR" sz="675"/>
            </a:lvl4pPr>
            <a:lvl5pPr latinLnBrk="1">
              <a:defRPr lang="ko-KR" sz="675"/>
            </a:lvl5pPr>
            <a:lvl6pPr latinLnBrk="1">
              <a:defRPr lang="ko-KR" sz="675"/>
            </a:lvl6pPr>
            <a:lvl7pPr latinLnBrk="1">
              <a:defRPr lang="ko-KR" sz="675"/>
            </a:lvl7pPr>
            <a:lvl8pPr latinLnBrk="1">
              <a:defRPr lang="ko-KR" sz="675" baseline="0"/>
            </a:lvl8pPr>
            <a:lvl9pPr latinLnBrk="1">
              <a:defRPr lang="ko-KR" sz="675" baseline="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557352" y="3553608"/>
            <a:ext cx="4818889" cy="2224614"/>
          </a:xfrm>
        </p:spPr>
        <p:txBody>
          <a:bodyPr anchor="b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1013" b="0" cap="all" baseline="0"/>
            </a:lvl1pPr>
            <a:lvl2pPr marL="192881" indent="0" latinLnBrk="1">
              <a:buNone/>
              <a:defRPr lang="ko-KR" sz="844" b="1"/>
            </a:lvl2pPr>
            <a:lvl3pPr marL="385760" indent="0" latinLnBrk="1">
              <a:buNone/>
              <a:defRPr lang="ko-KR" sz="760" b="1"/>
            </a:lvl3pPr>
            <a:lvl4pPr marL="578642" indent="0" latinLnBrk="1">
              <a:buNone/>
              <a:defRPr lang="ko-KR" sz="675" b="1"/>
            </a:lvl4pPr>
            <a:lvl5pPr marL="771522" indent="0" latinLnBrk="1">
              <a:buNone/>
              <a:defRPr lang="ko-KR" sz="675" b="1"/>
            </a:lvl5pPr>
            <a:lvl6pPr marL="964403" indent="0" latinLnBrk="1">
              <a:buNone/>
              <a:defRPr lang="ko-KR" sz="675" b="1"/>
            </a:lvl6pPr>
            <a:lvl7pPr marL="1157282" indent="0" latinLnBrk="1">
              <a:buNone/>
              <a:defRPr lang="ko-KR" sz="675" b="1"/>
            </a:lvl7pPr>
            <a:lvl8pPr marL="1350164" indent="0" latinLnBrk="1">
              <a:buNone/>
              <a:defRPr lang="ko-KR" sz="675" b="1"/>
            </a:lvl8pPr>
            <a:lvl9pPr marL="1543044" indent="0" latinLnBrk="1">
              <a:buNone/>
              <a:defRPr lang="ko-KR" sz="675" b="1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557352" y="5958789"/>
            <a:ext cx="4818889" cy="8662512"/>
          </a:xfrm>
        </p:spPr>
        <p:txBody>
          <a:bodyPr>
            <a:normAutofit/>
          </a:bodyPr>
          <a:lstStyle>
            <a:lvl1pPr latinLnBrk="1">
              <a:defRPr lang="ko-KR" sz="1013"/>
            </a:lvl1pPr>
            <a:lvl2pPr latinLnBrk="1">
              <a:defRPr lang="ko-KR" sz="844"/>
            </a:lvl2pPr>
            <a:lvl3pPr latinLnBrk="1">
              <a:defRPr lang="ko-KR" sz="760"/>
            </a:lvl3pPr>
            <a:lvl4pPr latinLnBrk="1">
              <a:defRPr lang="ko-KR" sz="675"/>
            </a:lvl4pPr>
            <a:lvl5pPr latinLnBrk="1">
              <a:defRPr lang="ko-KR" sz="675"/>
            </a:lvl5pPr>
            <a:lvl6pPr latinLnBrk="1">
              <a:defRPr lang="ko-KR" sz="675"/>
            </a:lvl6pPr>
            <a:lvl7pPr latinLnBrk="1">
              <a:defRPr lang="ko-KR" sz="675"/>
            </a:lvl7pPr>
            <a:lvl8pPr latinLnBrk="1">
              <a:defRPr lang="ko-KR" sz="675"/>
            </a:lvl8pPr>
            <a:lvl9pPr latinLnBrk="1">
              <a:defRPr lang="ko-KR" sz="675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2020-01-20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2020-01-20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 4"/>
          <p:cNvSpPr/>
          <p:nvPr/>
        </p:nvSpPr>
        <p:spPr>
          <a:xfrm>
            <a:off x="626241" y="2"/>
            <a:ext cx="304721" cy="16251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6" name="사각형 5"/>
          <p:cNvSpPr/>
          <p:nvPr/>
        </p:nvSpPr>
        <p:spPr>
          <a:xfrm>
            <a:off x="0" y="2"/>
            <a:ext cx="609441" cy="16251238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cxnSp>
        <p:nvCxnSpPr>
          <p:cNvPr id="7" name="직선 연결선 6"/>
          <p:cNvCxnSpPr/>
          <p:nvPr/>
        </p:nvCxnSpPr>
        <p:spPr bwMode="white">
          <a:xfrm>
            <a:off x="617143" y="2"/>
            <a:ext cx="0" cy="16251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사각형 7"/>
          <p:cNvSpPr/>
          <p:nvPr/>
        </p:nvSpPr>
        <p:spPr>
          <a:xfrm>
            <a:off x="10969943" y="2"/>
            <a:ext cx="922620" cy="16251238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9" name="사각형 8"/>
          <p:cNvSpPr/>
          <p:nvPr/>
        </p:nvSpPr>
        <p:spPr>
          <a:xfrm>
            <a:off x="11892565" y="2"/>
            <a:ext cx="304721" cy="16251238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2020-01-20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1">
              <a:defRPr lang="ko-KR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pPr latinLnBrk="1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내용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사각형 7"/>
          <p:cNvSpPr/>
          <p:nvPr/>
        </p:nvSpPr>
        <p:spPr>
          <a:xfrm>
            <a:off x="621795" y="2"/>
            <a:ext cx="4147718" cy="162512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9" name="사각형 8"/>
          <p:cNvSpPr/>
          <p:nvPr/>
        </p:nvSpPr>
        <p:spPr>
          <a:xfrm>
            <a:off x="0" y="2"/>
            <a:ext cx="609441" cy="16251238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cxnSp>
        <p:nvCxnSpPr>
          <p:cNvPr id="10" name="직선 연결선 9"/>
          <p:cNvCxnSpPr/>
          <p:nvPr/>
        </p:nvCxnSpPr>
        <p:spPr bwMode="white">
          <a:xfrm>
            <a:off x="621792" y="2"/>
            <a:ext cx="0" cy="16251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사각형 10"/>
          <p:cNvSpPr/>
          <p:nvPr/>
        </p:nvSpPr>
        <p:spPr>
          <a:xfrm>
            <a:off x="11884105" y="2"/>
            <a:ext cx="304721" cy="162512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white">
          <a:xfrm>
            <a:off x="1074242" y="902848"/>
            <a:ext cx="3293421" cy="3250248"/>
          </a:xfrm>
        </p:spPr>
        <p:txBody>
          <a:bodyPr anchor="b">
            <a:normAutofit/>
          </a:bodyPr>
          <a:lstStyle>
            <a:lvl1pPr algn="l" latinLnBrk="1">
              <a:defRPr lang="ko-KR" sz="1181" b="0" cap="all" baseline="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0251" y="1143605"/>
            <a:ext cx="6195986" cy="13482508"/>
          </a:xfrm>
        </p:spPr>
        <p:txBody>
          <a:bodyPr>
            <a:normAutofit/>
          </a:bodyPr>
          <a:lstStyle>
            <a:lvl1pPr latinLnBrk="1">
              <a:defRPr lang="ko-KR" sz="1181"/>
            </a:lvl1pPr>
            <a:lvl2pPr latinLnBrk="1">
              <a:defRPr lang="ko-KR" sz="1013"/>
            </a:lvl2pPr>
            <a:lvl3pPr latinLnBrk="1">
              <a:defRPr lang="ko-KR" sz="844"/>
            </a:lvl3pPr>
            <a:lvl4pPr latinLnBrk="1">
              <a:defRPr lang="ko-KR" sz="760"/>
            </a:lvl4pPr>
            <a:lvl5pPr latinLnBrk="1">
              <a:defRPr lang="ko-KR" sz="760"/>
            </a:lvl5pPr>
            <a:lvl6pPr latinLnBrk="1">
              <a:defRPr lang="ko-KR" sz="760"/>
            </a:lvl6pPr>
            <a:lvl7pPr latinLnBrk="1">
              <a:defRPr lang="ko-KR" sz="760"/>
            </a:lvl7pPr>
            <a:lvl8pPr latinLnBrk="1">
              <a:defRPr lang="ko-KR" sz="760" baseline="0"/>
            </a:lvl8pPr>
            <a:lvl9pPr latinLnBrk="1">
              <a:defRPr lang="ko-KR" sz="760" baseline="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white">
          <a:xfrm>
            <a:off x="1074242" y="4333665"/>
            <a:ext cx="3293421" cy="10292451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844">
                <a:solidFill>
                  <a:schemeClr val="bg1"/>
                </a:solidFill>
              </a:defRPr>
            </a:lvl1pPr>
            <a:lvl2pPr marL="192881" indent="0" latinLnBrk="1">
              <a:buNone/>
              <a:defRPr lang="ko-KR" sz="506"/>
            </a:lvl2pPr>
            <a:lvl3pPr marL="385760" indent="0" latinLnBrk="1">
              <a:buNone/>
              <a:defRPr lang="ko-KR" sz="422"/>
            </a:lvl3pPr>
            <a:lvl4pPr marL="578642" indent="0" latinLnBrk="1">
              <a:buNone/>
              <a:defRPr lang="ko-KR" sz="380"/>
            </a:lvl4pPr>
            <a:lvl5pPr marL="771522" indent="0" latinLnBrk="1">
              <a:buNone/>
              <a:defRPr lang="ko-KR" sz="380"/>
            </a:lvl5pPr>
            <a:lvl6pPr marL="964403" indent="0" latinLnBrk="1">
              <a:buNone/>
              <a:defRPr lang="ko-KR" sz="380"/>
            </a:lvl6pPr>
            <a:lvl7pPr marL="1157282" indent="0" latinLnBrk="1">
              <a:buNone/>
              <a:defRPr lang="ko-KR" sz="380"/>
            </a:lvl7pPr>
            <a:lvl8pPr marL="1350164" indent="0" latinLnBrk="1">
              <a:buNone/>
              <a:defRPr lang="ko-KR" sz="380"/>
            </a:lvl8pPr>
            <a:lvl9pPr marL="1543044" indent="0" latinLnBrk="1">
              <a:buNone/>
              <a:defRPr lang="ko-KR" sz="38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2020-01-20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그림(캡션 포함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사각형 10"/>
          <p:cNvSpPr/>
          <p:nvPr/>
        </p:nvSpPr>
        <p:spPr>
          <a:xfrm>
            <a:off x="0" y="2"/>
            <a:ext cx="609441" cy="16251238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8" name="사각형 7"/>
          <p:cNvSpPr/>
          <p:nvPr/>
        </p:nvSpPr>
        <p:spPr>
          <a:xfrm>
            <a:off x="11884105" y="2"/>
            <a:ext cx="304721" cy="162512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9" name="사각형 8"/>
          <p:cNvSpPr/>
          <p:nvPr/>
        </p:nvSpPr>
        <p:spPr>
          <a:xfrm>
            <a:off x="4875530" y="2"/>
            <a:ext cx="7017035" cy="162512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4242" y="902848"/>
            <a:ext cx="3293421" cy="3250248"/>
          </a:xfrm>
        </p:spPr>
        <p:txBody>
          <a:bodyPr anchor="b">
            <a:normAutofit/>
          </a:bodyPr>
          <a:lstStyle>
            <a:lvl1pPr algn="l" latinLnBrk="1">
              <a:defRPr lang="ko-KR" sz="1181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 bwMode="auto">
          <a:xfrm>
            <a:off x="5180251" y="1143605"/>
            <a:ext cx="6195986" cy="13482508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1">
              <a:buNone/>
              <a:defRPr lang="ko-KR" sz="1181"/>
            </a:lvl1pPr>
            <a:lvl2pPr marL="192881" indent="0" latinLnBrk="1">
              <a:buNone/>
              <a:defRPr lang="ko-KR" sz="1181"/>
            </a:lvl2pPr>
            <a:lvl3pPr marL="385760" indent="0" latinLnBrk="1">
              <a:buNone/>
              <a:defRPr lang="ko-KR" sz="1013"/>
            </a:lvl3pPr>
            <a:lvl4pPr marL="578642" indent="0" latinLnBrk="1">
              <a:buNone/>
              <a:defRPr lang="ko-KR" sz="844"/>
            </a:lvl4pPr>
            <a:lvl5pPr marL="771522" indent="0" latinLnBrk="1">
              <a:buNone/>
              <a:defRPr lang="ko-KR" sz="844"/>
            </a:lvl5pPr>
            <a:lvl6pPr marL="964403" indent="0" latinLnBrk="1">
              <a:buNone/>
              <a:defRPr lang="ko-KR" sz="844"/>
            </a:lvl6pPr>
            <a:lvl7pPr marL="1157282" indent="0" latinLnBrk="1">
              <a:buNone/>
              <a:defRPr lang="ko-KR" sz="844"/>
            </a:lvl7pPr>
            <a:lvl8pPr marL="1350164" indent="0" latinLnBrk="1">
              <a:buNone/>
              <a:defRPr lang="ko-KR" sz="844"/>
            </a:lvl8pPr>
            <a:lvl9pPr marL="1543044" indent="0" latinLnBrk="1">
              <a:buNone/>
              <a:defRPr lang="ko-KR" sz="844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074242" y="4333665"/>
            <a:ext cx="3293421" cy="10292451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844">
                <a:solidFill>
                  <a:schemeClr val="tx1"/>
                </a:solidFill>
              </a:defRPr>
            </a:lvl1pPr>
            <a:lvl2pPr marL="192881" indent="0" latinLnBrk="1">
              <a:buNone/>
              <a:defRPr lang="ko-KR" sz="506"/>
            </a:lvl2pPr>
            <a:lvl3pPr marL="385760" indent="0" latinLnBrk="1">
              <a:buNone/>
              <a:defRPr lang="ko-KR" sz="422"/>
            </a:lvl3pPr>
            <a:lvl4pPr marL="578642" indent="0" latinLnBrk="1">
              <a:buNone/>
              <a:defRPr lang="ko-KR" sz="380"/>
            </a:lvl4pPr>
            <a:lvl5pPr marL="771522" indent="0" latinLnBrk="1">
              <a:buNone/>
              <a:defRPr lang="ko-KR" sz="380"/>
            </a:lvl5pPr>
            <a:lvl6pPr marL="964403" indent="0" latinLnBrk="1">
              <a:buNone/>
              <a:defRPr lang="ko-KR" sz="380"/>
            </a:lvl6pPr>
            <a:lvl7pPr marL="1157282" indent="0" latinLnBrk="1">
              <a:buNone/>
              <a:defRPr lang="ko-KR" sz="380"/>
            </a:lvl7pPr>
            <a:lvl8pPr marL="1350164" indent="0" latinLnBrk="1">
              <a:buNone/>
              <a:defRPr lang="ko-KR" sz="380"/>
            </a:lvl8pPr>
            <a:lvl9pPr marL="1543044" indent="0" latinLnBrk="1">
              <a:buNone/>
              <a:defRPr lang="ko-KR" sz="38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t>2020-01-20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t>‹#›</a:t>
            </a:fld>
            <a:endParaRPr lang="ko-KR"/>
          </a:p>
        </p:txBody>
      </p:sp>
      <p:cxnSp>
        <p:nvCxnSpPr>
          <p:cNvPr id="10" name="직선 연결선 9"/>
          <p:cNvCxnSpPr/>
          <p:nvPr/>
        </p:nvCxnSpPr>
        <p:spPr bwMode="white">
          <a:xfrm>
            <a:off x="11879867" y="2"/>
            <a:ext cx="0" cy="16251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>
          <a:xfrm>
            <a:off x="11884105" y="2"/>
            <a:ext cx="304721" cy="16251238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lvl="0" algn="ctr" latinLnBrk="1"/>
            <a:endParaRPr lang="ko-KR" altLang="en-US" sz="76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/>
        </p:nvSpPr>
        <p:spPr>
          <a:xfrm>
            <a:off x="617144" y="2"/>
            <a:ext cx="609441" cy="16251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/>
        </p:nvSpPr>
        <p:spPr>
          <a:xfrm>
            <a:off x="0" y="2"/>
            <a:ext cx="609441" cy="16251238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41" tIns="25721" rIns="51441" bIns="25721" rtlCol="0" anchor="ctr"/>
          <a:lstStyle/>
          <a:p>
            <a:pPr algn="ctr" latinLnBrk="1"/>
            <a:endParaRPr lang="ko-KR" altLang="en-US" sz="76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사각형 12"/>
          <p:cNvSpPr/>
          <p:nvPr userDrawn="1"/>
        </p:nvSpPr>
        <p:spPr>
          <a:xfrm>
            <a:off x="617144" y="1732634"/>
            <a:ext cx="609441" cy="1444554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76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 bwMode="white">
          <a:xfrm>
            <a:off x="617144" y="1744601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 bwMode="white">
          <a:xfrm>
            <a:off x="617144" y="3189155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 bwMode="white">
          <a:xfrm>
            <a:off x="617143" y="2"/>
            <a:ext cx="0" cy="162512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93440" y="421337"/>
            <a:ext cx="9782801" cy="29380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93440" y="3791957"/>
            <a:ext cx="9782801" cy="10834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 편집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180250" y="15062498"/>
            <a:ext cx="1218883" cy="865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506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2C6F8EA-316C-41DE-B9A4-EDCC3A85ED9A}" type="datetimeFigureOut">
              <a:rPr lang="en-US" altLang="ko-KR" smtClean="0"/>
              <a:pPr/>
              <a:t>1/20/2020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595935" y="15062498"/>
            <a:ext cx="3974065" cy="865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506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0766798" y="15062498"/>
            <a:ext cx="609441" cy="865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506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7DC1BBB0-96F0-4077-A278-0F3FB5C104D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385760" rtl="0" eaLnBrk="1" latinLnBrk="1" hangingPunct="1">
        <a:lnSpc>
          <a:spcPct val="90000"/>
        </a:lnSpc>
        <a:spcBef>
          <a:spcPct val="0"/>
        </a:spcBef>
        <a:buNone/>
        <a:defRPr lang="ko-KR" sz="1519" kern="1200">
          <a:solidFill>
            <a:schemeClr val="tx1">
              <a:lumMod val="7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104155" indent="-104155" algn="l" defTabSz="385760" rtl="0" eaLnBrk="1" latinLnBrk="1" hangingPunct="1">
        <a:lnSpc>
          <a:spcPct val="90000"/>
        </a:lnSpc>
        <a:spcBef>
          <a:spcPts val="591"/>
        </a:spcBef>
        <a:buFont typeface="Euphemia" pitchFamily="34" charset="0"/>
        <a:buChar char="›"/>
        <a:defRPr lang="ko-KR" sz="1181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258461" indent="-104155" algn="l" defTabSz="385760" rtl="0" eaLnBrk="1" latinLnBrk="1" hangingPunct="1">
        <a:lnSpc>
          <a:spcPct val="90000"/>
        </a:lnSpc>
        <a:spcBef>
          <a:spcPts val="254"/>
        </a:spcBef>
        <a:buFont typeface="Euphemia" pitchFamily="34" charset="0"/>
        <a:buChar char="–"/>
        <a:defRPr lang="ko-KR" sz="1013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412764" indent="-104155" algn="l" defTabSz="385760" rtl="0" eaLnBrk="1" latinLnBrk="1" hangingPunct="1">
        <a:lnSpc>
          <a:spcPct val="90000"/>
        </a:lnSpc>
        <a:spcBef>
          <a:spcPts val="254"/>
        </a:spcBef>
        <a:buFont typeface="Euphemia" pitchFamily="34" charset="0"/>
        <a:buChar char="›"/>
        <a:defRPr lang="ko-KR" sz="844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567069" indent="-104155" algn="l" defTabSz="385760" rtl="0" eaLnBrk="1" latinLnBrk="1" hangingPunct="1">
        <a:lnSpc>
          <a:spcPct val="90000"/>
        </a:lnSpc>
        <a:spcBef>
          <a:spcPts val="254"/>
        </a:spcBef>
        <a:buFont typeface="Arial" pitchFamily="34" charset="0"/>
        <a:buChar char="–"/>
        <a:defRPr lang="ko-KR" sz="76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721372" indent="-104155" algn="l" defTabSz="385760" rtl="0" eaLnBrk="1" latinLnBrk="1" hangingPunct="1">
        <a:lnSpc>
          <a:spcPct val="90000"/>
        </a:lnSpc>
        <a:spcBef>
          <a:spcPts val="254"/>
        </a:spcBef>
        <a:buFont typeface="Euphemia" pitchFamily="34" charset="0"/>
        <a:buChar char="›"/>
        <a:defRPr lang="ko-KR" sz="76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875677" indent="-104155" algn="l" defTabSz="385760" rtl="0" eaLnBrk="1" latinLnBrk="1" hangingPunct="1">
        <a:lnSpc>
          <a:spcPct val="90000"/>
        </a:lnSpc>
        <a:spcBef>
          <a:spcPts val="254"/>
        </a:spcBef>
        <a:buFont typeface="Euphemia" pitchFamily="34" charset="0"/>
        <a:buChar char="–"/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029982" indent="-104155" algn="l" defTabSz="385760" rtl="0" eaLnBrk="1" latinLnBrk="1" hangingPunct="1">
        <a:lnSpc>
          <a:spcPct val="90000"/>
        </a:lnSpc>
        <a:spcBef>
          <a:spcPts val="254"/>
        </a:spcBef>
        <a:buFont typeface="Euphemia" pitchFamily="34" charset="0"/>
        <a:buChar char="›"/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184286" indent="-104155" algn="l" defTabSz="385760" rtl="0" eaLnBrk="1" latinLnBrk="1" hangingPunct="1">
        <a:lnSpc>
          <a:spcPct val="90000"/>
        </a:lnSpc>
        <a:spcBef>
          <a:spcPts val="254"/>
        </a:spcBef>
        <a:buFont typeface="Euphemia" pitchFamily="34" charset="0"/>
        <a:buChar char="–"/>
        <a:defRPr lang="ko-KR" sz="76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38590" indent="-104155" algn="l" defTabSz="385760" rtl="0" eaLnBrk="1" latinLnBrk="1" hangingPunct="1">
        <a:lnSpc>
          <a:spcPct val="90000"/>
        </a:lnSpc>
        <a:spcBef>
          <a:spcPts val="254"/>
        </a:spcBef>
        <a:buFont typeface="Euphemia" pitchFamily="34" charset="0"/>
        <a:buChar char="›"/>
        <a:defRPr lang="ko-KR" sz="76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0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2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2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3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2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4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44" algn="l" defTabSz="385760" rtl="0" eaLnBrk="1" latinLnBrk="1" hangingPunct="1">
        <a:defRPr lang="ko-KR"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hyperlink" Target="&#44368;&#50977;%20&#47785;&#54364;%20&#48143;%20&#51064;&#51116;&#49345;.ppt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hyperlink" Target="&#44368;&#50977;%20&#47785;&#54364;%20&#48143;%20&#51064;&#51116;&#49345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845940" y="4977313"/>
            <a:ext cx="9171404" cy="3310305"/>
          </a:xfrm>
          <a:prstGeom prst="rect">
            <a:avLst/>
          </a:prstGeom>
        </p:spPr>
        <p:txBody>
          <a:bodyPr vert="horz" lIns="68582" tIns="34291" rIns="68582" bIns="34291" rtlCol="0" anchor="b">
            <a:noAutofit/>
          </a:bodyPr>
          <a:lstStyle>
            <a:lvl1pPr algn="l" defTabSz="514347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2025" kern="1200">
                <a:solidFill>
                  <a:schemeClr val="tx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ko-KR" sz="7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Young</a:t>
            </a:r>
            <a:r>
              <a:rPr lang="ko-KR" altLang="en-US" sz="8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熊</a:t>
            </a:r>
            <a:r>
              <a:rPr lang="ko-KR" altLang="en-US" sz="7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72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Story </a:t>
            </a:r>
            <a:br>
              <a:rPr lang="ko-KR" altLang="en-US" sz="6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6600" u="sng" dirty="0" err="1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비교과교육인증제</a:t>
            </a:r>
            <a:r>
              <a:rPr lang="ko-KR" altLang="en-US" sz="6600" u="sng" dirty="0">
                <a:solidFill>
                  <a:srgbClr val="0070C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신청</a:t>
            </a:r>
            <a:r>
              <a:rPr lang="ko-KR" altLang="en-US" sz="6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6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매뉴얼</a:t>
            </a:r>
            <a:endParaRPr lang="ko-KR" altLang="en-US" sz="36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469626" y="6632466"/>
            <a:ext cx="77992" cy="28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8587" tIns="19294" rIns="38587" bIns="19294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sz="160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06" y="204739"/>
            <a:ext cx="3013283" cy="710617"/>
          </a:xfrm>
          <a:prstGeom prst="rect">
            <a:avLst/>
          </a:prstGeom>
        </p:spPr>
      </p:pic>
      <p:pic>
        <p:nvPicPr>
          <p:cNvPr id="14" name="_x309335632" descr="EMB00000e4806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511" y="14534331"/>
            <a:ext cx="4804525" cy="132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17346" y="2153458"/>
            <a:ext cx="608515" cy="654518"/>
          </a:xfrm>
          <a:prstGeom prst="rect">
            <a:avLst/>
          </a:prstGeom>
          <a:noFill/>
        </p:spPr>
        <p:txBody>
          <a:bodyPr wrap="square" lIns="38587" tIns="19294" rIns="38587" bIns="19294" anchor="ctr">
            <a:spAutoFit/>
          </a:bodyPr>
          <a:lstStyle/>
          <a:p>
            <a:pPr algn="ctr"/>
            <a:r>
              <a:rPr lang="ko-KR" alt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◆</a:t>
            </a:r>
            <a:endParaRPr lang="en-US" altLang="ko-KR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1310464" y="954873"/>
            <a:ext cx="6997295" cy="778792"/>
          </a:xfrm>
          <a:prstGeom prst="rect">
            <a:avLst/>
          </a:prstGeom>
        </p:spPr>
        <p:txBody>
          <a:bodyPr vert="horz" lIns="38587" tIns="19294" rIns="38587" bIns="19294" rtlCol="0">
            <a:no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ko-KR" sz="2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2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20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US" altLang="ko-KR" sz="3600" b="1" dirty="0"/>
              <a:t>1. </a:t>
            </a:r>
            <a:r>
              <a:rPr lang="ko-KR" altLang="en-US" sz="3600" b="1" dirty="0" err="1"/>
              <a:t>비교과교육인증제</a:t>
            </a:r>
            <a:r>
              <a:rPr lang="ko-KR" altLang="en-US" sz="3600" b="1" dirty="0"/>
              <a:t> 신청</a:t>
            </a:r>
            <a:endParaRPr lang="en-US" altLang="ko-KR" sz="3600" b="1" dirty="0"/>
          </a:p>
        </p:txBody>
      </p:sp>
      <p:pic>
        <p:nvPicPr>
          <p:cNvPr id="56" name="그래픽 55" descr="열린 폴더">
            <a:extLst>
              <a:ext uri="{FF2B5EF4-FFF2-40B4-BE49-F238E27FC236}">
                <a16:creationId xmlns:a16="http://schemas.microsoft.com/office/drawing/2014/main" id="{1250141E-F632-4D21-817D-FE2598464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985" y="3289651"/>
            <a:ext cx="426575" cy="42657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CED6A434-AF47-4B57-A589-327950672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4274" y="4149523"/>
            <a:ext cx="6880275" cy="311597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5D02DE53-3CFE-4074-9250-CD502FD831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538" y="7845884"/>
            <a:ext cx="6880275" cy="6000765"/>
          </a:xfrm>
          <a:prstGeom prst="rect">
            <a:avLst/>
          </a:prstGeom>
        </p:spPr>
      </p:pic>
      <p:sp>
        <p:nvSpPr>
          <p:cNvPr id="8" name="타원 7">
            <a:extLst>
              <a:ext uri="{FF2B5EF4-FFF2-40B4-BE49-F238E27FC236}">
                <a16:creationId xmlns:a16="http://schemas.microsoft.com/office/drawing/2014/main" id="{4D35DA56-E9D4-42BD-B10E-C80A8C6E9DFA}"/>
              </a:ext>
            </a:extLst>
          </p:cNvPr>
          <p:cNvSpPr/>
          <p:nvPr/>
        </p:nvSpPr>
        <p:spPr>
          <a:xfrm>
            <a:off x="4670825" y="7484870"/>
            <a:ext cx="144016" cy="144016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5D023A0F-C7D6-45EC-A510-966246489924}"/>
              </a:ext>
            </a:extLst>
          </p:cNvPr>
          <p:cNvSpPr/>
          <p:nvPr/>
        </p:nvSpPr>
        <p:spPr>
          <a:xfrm>
            <a:off x="5039249" y="7484870"/>
            <a:ext cx="144016" cy="144016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ECFF52DE-D975-49D9-989B-31026632A649}"/>
              </a:ext>
            </a:extLst>
          </p:cNvPr>
          <p:cNvSpPr/>
          <p:nvPr/>
        </p:nvSpPr>
        <p:spPr>
          <a:xfrm>
            <a:off x="5390905" y="7484870"/>
            <a:ext cx="144016" cy="144016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7B8A4F13-5567-4486-B0DF-5159810DE215}"/>
              </a:ext>
            </a:extLst>
          </p:cNvPr>
          <p:cNvSpPr/>
          <p:nvPr/>
        </p:nvSpPr>
        <p:spPr>
          <a:xfrm>
            <a:off x="5831337" y="7484870"/>
            <a:ext cx="144016" cy="144016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CC0C5A0B-F652-4C4E-A1F6-E1EC9F500CAA}"/>
              </a:ext>
            </a:extLst>
          </p:cNvPr>
          <p:cNvSpPr/>
          <p:nvPr/>
        </p:nvSpPr>
        <p:spPr>
          <a:xfrm>
            <a:off x="6199761" y="7484870"/>
            <a:ext cx="144016" cy="144016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>
            <a:extLst>
              <a:ext uri="{FF2B5EF4-FFF2-40B4-BE49-F238E27FC236}">
                <a16:creationId xmlns:a16="http://schemas.microsoft.com/office/drawing/2014/main" id="{D2597454-0255-4BB9-BF73-BAD24BD3A5AE}"/>
              </a:ext>
            </a:extLst>
          </p:cNvPr>
          <p:cNvSpPr/>
          <p:nvPr/>
        </p:nvSpPr>
        <p:spPr>
          <a:xfrm>
            <a:off x="6551417" y="7484870"/>
            <a:ext cx="144016" cy="144016"/>
          </a:xfrm>
          <a:prstGeom prst="ellipse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3BAA4B64-83C8-4669-9AC4-FD039F3C16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9449" y="13452556"/>
            <a:ext cx="1970818" cy="668465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FB02DECB-4EC8-4E4A-8F5D-BF3C7698A67F}"/>
              </a:ext>
            </a:extLst>
          </p:cNvPr>
          <p:cNvSpPr/>
          <p:nvPr/>
        </p:nvSpPr>
        <p:spPr>
          <a:xfrm>
            <a:off x="6839449" y="13452556"/>
            <a:ext cx="1970818" cy="611091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내용 개체 틀 2">
            <a:hlinkClick r:id="rId7" action="ppaction://hlinkpres?slideindex=1&amp;slidetitle="/>
            <a:extLst>
              <a:ext uri="{FF2B5EF4-FFF2-40B4-BE49-F238E27FC236}">
                <a16:creationId xmlns:a16="http://schemas.microsoft.com/office/drawing/2014/main" id="{FE103CF8-A2F0-44DC-A7CA-82C89D367A2E}"/>
              </a:ext>
            </a:extLst>
          </p:cNvPr>
          <p:cNvSpPr txBox="1">
            <a:spLocks/>
          </p:cNvSpPr>
          <p:nvPr/>
        </p:nvSpPr>
        <p:spPr>
          <a:xfrm>
            <a:off x="1269877" y="14545564"/>
            <a:ext cx="10617374" cy="1402530"/>
          </a:xfrm>
          <a:prstGeom prst="rect">
            <a:avLst/>
          </a:prstGeom>
        </p:spPr>
        <p:txBody>
          <a:bodyPr vert="horz" lIns="38587" tIns="19294" rIns="38587" bIns="19294" rtlCol="0">
            <a:no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ko-KR" sz="2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2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20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b="1" dirty="0" err="1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비교과교육인증제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신청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인증신청기간 동안                            버튼이 생성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                </a:t>
            </a:r>
            <a:r>
              <a:rPr lang="ko-KR" altLang="en-US" sz="1600" b="1" dirty="0" err="1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클릭시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해당 기획안의 </a:t>
            </a:r>
            <a:r>
              <a:rPr lang="ko-KR" altLang="en-US" sz="1600" b="1" dirty="0" err="1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비교과교육인증제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신청 완료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US" altLang="ko-KR" sz="11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ACE6433B-8B1A-43F4-9F7E-F34E13B8FE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6141" y="14928411"/>
            <a:ext cx="1628775" cy="552450"/>
          </a:xfrm>
          <a:prstGeom prst="rect">
            <a:avLst/>
          </a:prstGeom>
        </p:spPr>
      </p:pic>
      <p:pic>
        <p:nvPicPr>
          <p:cNvPr id="44" name="그림 43">
            <a:extLst>
              <a:ext uri="{FF2B5EF4-FFF2-40B4-BE49-F238E27FC236}">
                <a16:creationId xmlns:a16="http://schemas.microsoft.com/office/drawing/2014/main" id="{938271DA-6509-4F21-8B59-0879D12B2D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7949" y="15395644"/>
            <a:ext cx="1628775" cy="55245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EA9C5366-E5A0-4D88-90D1-E0AA4884A75D}"/>
              </a:ext>
            </a:extLst>
          </p:cNvPr>
          <p:cNvSpPr/>
          <p:nvPr/>
        </p:nvSpPr>
        <p:spPr>
          <a:xfrm>
            <a:off x="1545389" y="14473555"/>
            <a:ext cx="6709263" cy="151216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CDB040B-BF00-4AB2-8DEB-73217F3CBF53}"/>
              </a:ext>
            </a:extLst>
          </p:cNvPr>
          <p:cNvSpPr/>
          <p:nvPr/>
        </p:nvSpPr>
        <p:spPr>
          <a:xfrm>
            <a:off x="2377132" y="4148008"/>
            <a:ext cx="1728278" cy="51700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6C58DE79-84C2-43E3-AAB0-72EB78A59F3A}"/>
              </a:ext>
            </a:extLst>
          </p:cNvPr>
          <p:cNvCxnSpPr/>
          <p:nvPr/>
        </p:nvCxnSpPr>
        <p:spPr>
          <a:xfrm>
            <a:off x="3601353" y="4665011"/>
            <a:ext cx="0" cy="9001000"/>
          </a:xfrm>
          <a:prstGeom prst="line">
            <a:avLst/>
          </a:prstGeom>
          <a:ln w="38100">
            <a:solidFill>
              <a:srgbClr val="FF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346EE369-08AB-42E8-B895-C952980385D9}"/>
              </a:ext>
            </a:extLst>
          </p:cNvPr>
          <p:cNvCxnSpPr/>
          <p:nvPr/>
        </p:nvCxnSpPr>
        <p:spPr>
          <a:xfrm>
            <a:off x="3601353" y="13666011"/>
            <a:ext cx="3168352" cy="0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EDA9F2E-DE16-468A-A1C1-72DC3D6134EC}"/>
              </a:ext>
            </a:extLst>
          </p:cNvPr>
          <p:cNvSpPr txBox="1"/>
          <p:nvPr/>
        </p:nvSpPr>
        <p:spPr>
          <a:xfrm>
            <a:off x="5065471" y="12004133"/>
            <a:ext cx="5712723" cy="13006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>
                <a:solidFill>
                  <a:srgbClr val="FF0000"/>
                </a:solidFill>
              </a:rPr>
              <a:t>각 프로그램별 인증 신청이 아닌</a:t>
            </a:r>
            <a:r>
              <a:rPr lang="en-US" altLang="ko-KR" sz="2800" dirty="0">
                <a:solidFill>
                  <a:srgbClr val="FF0000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2800" dirty="0">
                <a:solidFill>
                  <a:srgbClr val="FF0000"/>
                </a:solidFill>
              </a:rPr>
              <a:t>기획안 단위 인증신청임</a:t>
            </a:r>
            <a:r>
              <a:rPr lang="en-US" altLang="ko-KR" sz="2800" dirty="0">
                <a:solidFill>
                  <a:srgbClr val="FF0000"/>
                </a:solidFill>
              </a:rPr>
              <a:t>. 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1002F3-587A-4AED-9DFA-102F1AAB2055}"/>
              </a:ext>
            </a:extLst>
          </p:cNvPr>
          <p:cNvSpPr txBox="1"/>
          <p:nvPr/>
        </p:nvSpPr>
        <p:spPr>
          <a:xfrm>
            <a:off x="1413892" y="2008037"/>
            <a:ext cx="9937103" cy="186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잠깐만</a:t>
            </a:r>
            <a:r>
              <a:rPr lang="en-US" altLang="ko-KR" sz="2000" dirty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! </a:t>
            </a:r>
            <a:r>
              <a:rPr lang="ko-KR" altLang="en-US" sz="2000" dirty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신청 전</a:t>
            </a:r>
            <a:r>
              <a:rPr lang="en-US" altLang="ko-KR" sz="2000" dirty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확인</a:t>
            </a:r>
            <a:r>
              <a:rPr lang="en-US" altLang="ko-KR" sz="2000" dirty="0">
                <a:solidFill>
                  <a:srgbClr val="FF0000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! 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① 매년 개설 예정인 기획안인가요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?(</a:t>
            </a:r>
            <a:r>
              <a:rPr lang="ko-KR" altLang="en-US" sz="2000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학기별정규〮연도별정규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 기획안인가요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?)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② 기획안은 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2019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학년도 운영한 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개 이상의 </a:t>
            </a:r>
            <a:r>
              <a:rPr lang="ko-KR" altLang="en-US" sz="2000" dirty="0" err="1">
                <a:latin typeface="HY중고딕" panose="02030600000101010101" pitchFamily="18" charset="-127"/>
                <a:ea typeface="HY중고딕" panose="02030600000101010101" pitchFamily="18" charset="-127"/>
              </a:rPr>
              <a:t>비교과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 프로그램을 포함하고 있나요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③ &lt;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기획안 매뉴얼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&gt;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과 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&lt;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프로그램 운영 매뉴얼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&gt;</a:t>
            </a:r>
            <a:r>
              <a:rPr lang="ko-KR" altLang="en-US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에 따라 입력을 완료하셨나요</a:t>
            </a:r>
            <a:r>
              <a:rPr lang="en-US" altLang="ko-KR" sz="2000" dirty="0">
                <a:latin typeface="HY중고딕" panose="02030600000101010101" pitchFamily="18" charset="-127"/>
                <a:ea typeface="HY중고딕" panose="02030600000101010101" pitchFamily="18" charset="-127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76368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17346" y="2153458"/>
            <a:ext cx="608515" cy="654518"/>
          </a:xfrm>
          <a:prstGeom prst="rect">
            <a:avLst/>
          </a:prstGeom>
          <a:noFill/>
        </p:spPr>
        <p:txBody>
          <a:bodyPr wrap="square" lIns="38587" tIns="19294" rIns="38587" bIns="19294" anchor="ctr">
            <a:spAutoFit/>
          </a:bodyPr>
          <a:lstStyle/>
          <a:p>
            <a:pPr algn="ctr"/>
            <a:r>
              <a:rPr lang="ko-KR" alt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◆</a:t>
            </a:r>
            <a:endParaRPr lang="en-US" altLang="ko-KR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1327462" y="1049997"/>
            <a:ext cx="6997295" cy="778792"/>
          </a:xfrm>
          <a:prstGeom prst="rect">
            <a:avLst/>
          </a:prstGeom>
        </p:spPr>
        <p:txBody>
          <a:bodyPr vert="horz" lIns="38587" tIns="19294" rIns="38587" bIns="19294" rtlCol="0">
            <a:no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ko-KR" sz="2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2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20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US" altLang="ko-KR" sz="3600" b="1" dirty="0"/>
              <a:t>1. </a:t>
            </a:r>
            <a:r>
              <a:rPr lang="ko-KR" altLang="en-US" sz="3600" b="1" dirty="0" err="1"/>
              <a:t>비교과교육인증제</a:t>
            </a:r>
            <a:r>
              <a:rPr lang="ko-KR" altLang="en-US" sz="3600" b="1" dirty="0"/>
              <a:t> 신청</a:t>
            </a:r>
            <a:endParaRPr lang="en-US" altLang="ko-KR" sz="3600" b="1" dirty="0"/>
          </a:p>
        </p:txBody>
      </p:sp>
      <p:sp>
        <p:nvSpPr>
          <p:cNvPr id="43" name="내용 개체 틀 2">
            <a:hlinkClick r:id="rId2" action="ppaction://hlinkpres?slideindex=1&amp;slidetitle="/>
            <a:extLst>
              <a:ext uri="{FF2B5EF4-FFF2-40B4-BE49-F238E27FC236}">
                <a16:creationId xmlns:a16="http://schemas.microsoft.com/office/drawing/2014/main" id="{FE103CF8-A2F0-44DC-A7CA-82C89D367A2E}"/>
              </a:ext>
            </a:extLst>
          </p:cNvPr>
          <p:cNvSpPr txBox="1">
            <a:spLocks/>
          </p:cNvSpPr>
          <p:nvPr/>
        </p:nvSpPr>
        <p:spPr>
          <a:xfrm>
            <a:off x="997207" y="8322170"/>
            <a:ext cx="10617374" cy="1402530"/>
          </a:xfrm>
          <a:prstGeom prst="rect">
            <a:avLst/>
          </a:prstGeom>
        </p:spPr>
        <p:txBody>
          <a:bodyPr vert="horz" lIns="38587" tIns="19294" rIns="38587" bIns="19294" rtlCol="0">
            <a:no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ko-KR" sz="2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2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20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인증절차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00000"/>
              </a:lnSpc>
              <a:buNone/>
            </a:pP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- 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신청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접수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 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3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단계로 진행 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00000"/>
              </a:lnSpc>
              <a:buNone/>
            </a:pP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- 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 평가에서 우수한 성적을 받은 기획안 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3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개는 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&lt;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우수인증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&gt;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부여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인증기간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00000"/>
              </a:lnSpc>
              <a:buNone/>
            </a:pP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- 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인증일로부터 </a:t>
            </a:r>
            <a:r>
              <a:rPr lang="en-US" altLang="ko-KR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2</a:t>
            </a:r>
            <a:r>
              <a:rPr lang="ko-KR" altLang="en-US" sz="16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chemeClr val="tx2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년</a:t>
            </a: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lvl="1">
              <a:lnSpc>
                <a:spcPct val="100000"/>
              </a:lnSpc>
              <a:buFontTx/>
              <a:buChar char="-"/>
            </a:pP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00000"/>
              </a:lnSpc>
              <a:buNone/>
            </a:pP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00000"/>
              </a:lnSpc>
              <a:buNone/>
            </a:pP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00000"/>
              </a:lnSpc>
              <a:buNone/>
            </a:pP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00000"/>
              </a:lnSpc>
              <a:buNone/>
            </a:pPr>
            <a:endParaRPr lang="en-US" altLang="ko-KR" sz="16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우수인증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(Best 3)</a:t>
            </a: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심사의 대상이 됨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. </a:t>
            </a:r>
          </a:p>
          <a:p>
            <a:pPr marL="365760" lvl="1" indent="0">
              <a:lnSpc>
                <a:spcPct val="100000"/>
              </a:lnSpc>
              <a:buNone/>
            </a:pPr>
            <a:endParaRPr lang="en-US" altLang="ko-KR" sz="20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rgbClr val="FF0000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인증된 기획안은 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‘</a:t>
            </a:r>
            <a:r>
              <a:rPr lang="ko-KR" altLang="en-US" sz="2000" b="1" u="sng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학생화면</a:t>
            </a:r>
            <a:r>
              <a:rPr lang="en-US" altLang="ko-KR" sz="2000" b="1" u="sng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'</a:t>
            </a:r>
            <a:r>
              <a:rPr lang="ko-KR" altLang="en-US" sz="2000" b="1" u="sng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의 </a:t>
            </a:r>
            <a:r>
              <a:rPr lang="ko-KR" altLang="en-US" sz="2000" b="1" u="sng" dirty="0" err="1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비교과</a:t>
            </a:r>
            <a:r>
              <a:rPr lang="ko-KR" altLang="en-US" sz="2000" b="1" u="sng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프로그램 신청화면</a:t>
            </a: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에서 다음과 같이 표시됨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.</a:t>
            </a:r>
          </a:p>
          <a:p>
            <a:pPr marL="365760" lvl="1" indent="0">
              <a:lnSpc>
                <a:spcPct val="100000"/>
              </a:lnSpc>
              <a:buNone/>
            </a:pP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(</a:t>
            </a: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인증기간동안 지속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</a:p>
          <a:p>
            <a:pPr marL="365760" lvl="1" indent="0">
              <a:lnSpc>
                <a:spcPct val="100000"/>
              </a:lnSpc>
              <a:buNone/>
            </a:pPr>
            <a:endParaRPr lang="en-US" altLang="ko-KR" sz="20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rgbClr val="FF0000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US" altLang="ko-KR" sz="1100" b="1" dirty="0">
              <a:ln>
                <a:solidFill>
                  <a:schemeClr val="tx1">
                    <a:alpha val="25000"/>
                  </a:schemeClr>
                </a:solidFill>
              </a:ln>
              <a:solidFill>
                <a:schemeClr val="tx2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A510BCB7-9006-4827-8347-E28646670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462" y="1985466"/>
            <a:ext cx="10542953" cy="1285163"/>
          </a:xfrm>
          <a:prstGeom prst="rect">
            <a:avLst/>
          </a:prstGeom>
        </p:spPr>
      </p:pic>
      <p:grpSp>
        <p:nvGrpSpPr>
          <p:cNvPr id="13" name="그룹 12">
            <a:extLst>
              <a:ext uri="{FF2B5EF4-FFF2-40B4-BE49-F238E27FC236}">
                <a16:creationId xmlns:a16="http://schemas.microsoft.com/office/drawing/2014/main" id="{408E4C01-89D8-407C-BC06-5581CBA86D18}"/>
              </a:ext>
            </a:extLst>
          </p:cNvPr>
          <p:cNvGrpSpPr/>
          <p:nvPr/>
        </p:nvGrpSpPr>
        <p:grpSpPr>
          <a:xfrm>
            <a:off x="1342825" y="3520744"/>
            <a:ext cx="10203279" cy="4796361"/>
            <a:chOff x="1327462" y="4692345"/>
            <a:chExt cx="10203279" cy="4796361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7B4DFF63-28B4-454D-9304-75D33AE91B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7462" y="4701159"/>
              <a:ext cx="7013148" cy="4787547"/>
            </a:xfrm>
            <a:prstGeom prst="rect">
              <a:avLst/>
            </a:prstGeom>
          </p:spPr>
        </p:pic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523B98F4-A4B0-4462-99C4-AF7F9B5C4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39043" y="4692345"/>
              <a:ext cx="3191698" cy="4508452"/>
            </a:xfrm>
            <a:prstGeom prst="rect">
              <a:avLst/>
            </a:prstGeom>
          </p:spPr>
        </p:pic>
      </p:grpSp>
      <p:pic>
        <p:nvPicPr>
          <p:cNvPr id="14" name="그림 13">
            <a:extLst>
              <a:ext uri="{FF2B5EF4-FFF2-40B4-BE49-F238E27FC236}">
                <a16:creationId xmlns:a16="http://schemas.microsoft.com/office/drawing/2014/main" id="{B9AAF1BD-4421-4D43-82DB-50191B7A7DB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3477"/>
          <a:stretch/>
        </p:blipFill>
        <p:spPr>
          <a:xfrm>
            <a:off x="6649352" y="13220163"/>
            <a:ext cx="5036656" cy="1753286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7C88254A-F66C-493C-892F-0C27A9AD65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0760" y="13368646"/>
            <a:ext cx="4966454" cy="1560068"/>
          </a:xfrm>
          <a:prstGeom prst="rect">
            <a:avLst/>
          </a:prstGeom>
        </p:spPr>
      </p:pic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39B15BBC-6B73-4906-81B1-74027FB62997}"/>
              </a:ext>
            </a:extLst>
          </p:cNvPr>
          <p:cNvCxnSpPr/>
          <p:nvPr/>
        </p:nvCxnSpPr>
        <p:spPr>
          <a:xfrm>
            <a:off x="6490443" y="13368646"/>
            <a:ext cx="0" cy="156006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>
            <a:extLst>
              <a:ext uri="{FF2B5EF4-FFF2-40B4-BE49-F238E27FC236}">
                <a16:creationId xmlns:a16="http://schemas.microsoft.com/office/drawing/2014/main" id="{797A9B82-A38A-4F2F-8BDB-3A6541234D45}"/>
              </a:ext>
            </a:extLst>
          </p:cNvPr>
          <p:cNvSpPr/>
          <p:nvPr/>
        </p:nvSpPr>
        <p:spPr>
          <a:xfrm>
            <a:off x="2400880" y="13992610"/>
            <a:ext cx="792088" cy="648072"/>
          </a:xfrm>
          <a:prstGeom prst="ellipse">
            <a:avLst/>
          </a:prstGeom>
          <a:noFill/>
          <a:ln w="190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09B57F1E-C61C-47D1-831B-A6C0461C7925}"/>
              </a:ext>
            </a:extLst>
          </p:cNvPr>
          <p:cNvSpPr/>
          <p:nvPr/>
        </p:nvSpPr>
        <p:spPr>
          <a:xfrm>
            <a:off x="7783192" y="13857738"/>
            <a:ext cx="792088" cy="648072"/>
          </a:xfrm>
          <a:prstGeom prst="ellipse">
            <a:avLst/>
          </a:prstGeom>
          <a:noFill/>
          <a:ln w="19050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79D16DD-CDD7-43D4-93F0-6C84B803B115}"/>
              </a:ext>
            </a:extLst>
          </p:cNvPr>
          <p:cNvSpPr/>
          <p:nvPr/>
        </p:nvSpPr>
        <p:spPr>
          <a:xfrm>
            <a:off x="10876727" y="4176898"/>
            <a:ext cx="669378" cy="4008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4C1DF545-7B2A-43DB-8C15-3D0D95A085CA}"/>
              </a:ext>
            </a:extLst>
          </p:cNvPr>
          <p:cNvSpPr/>
          <p:nvPr/>
        </p:nvSpPr>
        <p:spPr>
          <a:xfrm>
            <a:off x="9935540" y="4727245"/>
            <a:ext cx="1610563" cy="4008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2B4C6D06-C9DC-4B06-9985-F65D75136B90}"/>
              </a:ext>
            </a:extLst>
          </p:cNvPr>
          <p:cNvSpPr/>
          <p:nvPr/>
        </p:nvSpPr>
        <p:spPr>
          <a:xfrm>
            <a:off x="891866" y="15143385"/>
            <a:ext cx="10225130" cy="9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인증된 기획안 하위 프로그램 이수 학생들에게 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‘</a:t>
            </a:r>
            <a:r>
              <a:rPr lang="ko-KR" altLang="en-US" sz="2000" b="1" u="sng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추가 마일리지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’</a:t>
            </a: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부여함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(</a:t>
            </a: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우수인증 추가 마일리지는 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+20, </a:t>
            </a:r>
            <a:r>
              <a:rPr lang="ko-KR" altLang="en-US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일반인증 추가 마일리지는 </a:t>
            </a:r>
            <a:r>
              <a:rPr lang="en-US" altLang="ko-KR" sz="2000" b="1" dirty="0">
                <a:ln>
                  <a:solidFill>
                    <a:schemeClr val="tx1">
                      <a:alpha val="25000"/>
                    </a:schemeClr>
                  </a:solidFill>
                </a:ln>
                <a:solidFill>
                  <a:srgbClr val="FF0000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+10) </a:t>
            </a:r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C298D05B-E26D-4A76-AD8E-E5A3300382F9}"/>
              </a:ext>
            </a:extLst>
          </p:cNvPr>
          <p:cNvSpPr txBox="1">
            <a:spLocks/>
          </p:cNvSpPr>
          <p:nvPr/>
        </p:nvSpPr>
        <p:spPr>
          <a:xfrm>
            <a:off x="1225861" y="10590567"/>
            <a:ext cx="6997295" cy="778792"/>
          </a:xfrm>
          <a:prstGeom prst="rect">
            <a:avLst/>
          </a:prstGeom>
        </p:spPr>
        <p:txBody>
          <a:bodyPr vert="horz" lIns="38587" tIns="19294" rIns="38587" bIns="19294" rtlCol="0">
            <a:noAutofit/>
          </a:bodyPr>
          <a:lstStyle>
            <a:lvl1pPr marL="246888" indent="-246888" algn="l" defTabSz="914400" rtl="0" eaLnBrk="1" latinLnBrk="1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lang="ko-KR" sz="2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6126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2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784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20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441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70992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  <a:lvl6pPr marL="207568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1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lang="ko-K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US" altLang="ko-KR" sz="3600" b="1" dirty="0"/>
              <a:t>2. </a:t>
            </a:r>
            <a:r>
              <a:rPr lang="ko-KR" altLang="en-US" sz="3600" b="1" dirty="0" err="1"/>
              <a:t>비교과교육인증제</a:t>
            </a:r>
            <a:r>
              <a:rPr lang="ko-KR" altLang="en-US" sz="3600" b="1" dirty="0"/>
              <a:t> 혜택</a:t>
            </a:r>
            <a:endParaRPr lang="en-US" altLang="ko-KR" sz="3600" b="1" dirty="0"/>
          </a:p>
        </p:txBody>
      </p:sp>
    </p:spTree>
    <p:extLst>
      <p:ext uri="{BB962C8B-B14F-4D97-AF65-F5344CB8AC3E}">
        <p14:creationId xmlns:p14="http://schemas.microsoft.com/office/powerpoint/2010/main" val="171993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_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원주율 기호가 그려진 수학 프레젠테이션(와이드스크린)</Template>
  <TotalTime>0</TotalTime>
  <Words>173</Words>
  <Application>Microsoft Office PowerPoint</Application>
  <PresentationFormat>사용자 지정</PresentationFormat>
  <Paragraphs>32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HY그래픽M</vt:lpstr>
      <vt:lpstr>HY중고딕</vt:lpstr>
      <vt:lpstr>HY헤드라인M</vt:lpstr>
      <vt:lpstr>맑은 고딕</vt:lpstr>
      <vt:lpstr>Arial</vt:lpstr>
      <vt:lpstr>Euphemia</vt:lpstr>
      <vt:lpstr>Wingdings</vt:lpstr>
      <vt:lpstr>Math_16x9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2017-10-18T01:09:51Z</dcterms:created>
  <dcterms:modified xsi:type="dcterms:W3CDTF">2020-01-20T06:02:58Z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