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70" r:id="rId3"/>
    <p:sldId id="280" r:id="rId4"/>
    <p:sldId id="273" r:id="rId5"/>
    <p:sldId id="272" r:id="rId6"/>
    <p:sldId id="263" r:id="rId7"/>
    <p:sldId id="267" r:id="rId8"/>
    <p:sldId id="264" r:id="rId9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00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34599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55002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25600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49776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55962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코로나</a:t>
            </a:r>
            <a:r>
              <a:rPr lang="en-US" altLang="ko-KR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19 </a:t>
            </a:r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백신 예방접종 관련 각종 안내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7668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ko-KR" altLang="en-US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학생 안내용</a:t>
            </a: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63163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05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200263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844487" y="493858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4898311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F5A3176-9AD8-4412-89C7-C1D2972EDAD5}"/>
              </a:ext>
            </a:extLst>
          </p:cNvPr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93F294-9A08-4119-AD40-E74EFA967D65}"/>
              </a:ext>
            </a:extLst>
          </p:cNvPr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B070E0AE-77C1-45CC-8E51-6EA343332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3073"/>
              </p:ext>
            </p:extLst>
          </p:nvPr>
        </p:nvGraphicFramePr>
        <p:xfrm>
          <a:off x="312598" y="902766"/>
          <a:ext cx="8424936" cy="486866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5893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53615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7073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111234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9BB583-ACAF-40DD-8539-B1491DB0C6B1}"/>
              </a:ext>
            </a:extLst>
          </p:cNvPr>
          <p:cNvSpPr txBox="1"/>
          <p:nvPr/>
        </p:nvSpPr>
        <p:spPr>
          <a:xfrm>
            <a:off x="246455" y="2752116"/>
            <a:ext cx="2505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코로나</a:t>
            </a:r>
            <a:r>
              <a:rPr lang="en-US" altLang="ko-KR" sz="1400" dirty="0"/>
              <a:t>19 </a:t>
            </a:r>
            <a:r>
              <a:rPr lang="ko-KR" altLang="en-US" sz="1400" dirty="0" err="1"/>
              <a:t>감염병</a:t>
            </a:r>
            <a:r>
              <a:rPr lang="ko-KR" altLang="en-US" sz="1400" dirty="0"/>
              <a:t> 관련 사유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A5DA1C-E9FE-4A3D-8535-BCD6615ECAE0}"/>
              </a:ext>
            </a:extLst>
          </p:cNvPr>
          <p:cNvSpPr txBox="1"/>
          <p:nvPr/>
        </p:nvSpPr>
        <p:spPr>
          <a:xfrm>
            <a:off x="251520" y="779664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771365FC-9200-418B-B144-DFDBE1D6A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61059"/>
              </p:ext>
            </p:extLst>
          </p:nvPr>
        </p:nvGraphicFramePr>
        <p:xfrm>
          <a:off x="261100" y="1130010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grpSp>
        <p:nvGrpSpPr>
          <p:cNvPr id="23" name="그룹 22">
            <a:extLst>
              <a:ext uri="{FF2B5EF4-FFF2-40B4-BE49-F238E27FC236}">
                <a16:creationId xmlns:a16="http://schemas.microsoft.com/office/drawing/2014/main" id="{B7F5D39F-7F52-45B1-8BD1-400BFBA5FC71}"/>
              </a:ext>
            </a:extLst>
          </p:cNvPr>
          <p:cNvGrpSpPr/>
          <p:nvPr/>
        </p:nvGrpSpPr>
        <p:grpSpPr>
          <a:xfrm>
            <a:off x="157590" y="5161972"/>
            <a:ext cx="6753168" cy="499276"/>
            <a:chOff x="203888" y="3192577"/>
            <a:chExt cx="6753168" cy="289860"/>
          </a:xfrm>
        </p:grpSpPr>
        <p:sp>
          <p:nvSpPr>
            <p:cNvPr id="24" name="TextBox 23"/>
            <p:cNvSpPr txBox="1"/>
            <p:nvPr/>
          </p:nvSpPr>
          <p:spPr>
            <a:xfrm>
              <a:off x="203888" y="3330557"/>
              <a:ext cx="6175088" cy="151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코로나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19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확진환자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및 백신접종 후 이상반응 발생자의 경우 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100" b="1">
                  <a:solidFill>
                    <a:srgbClr val="FF0000"/>
                  </a:solidFill>
                </a:rPr>
                <a:t>주 </a:t>
              </a:r>
              <a:r>
                <a:rPr lang="ko-KR" altLang="en-US" sz="1100" b="1" smtClean="0">
                  <a:solidFill>
                    <a:srgbClr val="FF0000"/>
                  </a:solidFill>
                </a:rPr>
                <a:t>초과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결석 시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질병휴학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권장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2680" y="3192577"/>
              <a:ext cx="674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위 사항은 질병관리청 안내지침사항을 적용했으며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,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추후 해당 기관의 기준 변경에 따라 변동 가능</a:t>
              </a:r>
            </a:p>
          </p:txBody>
        </p:sp>
      </p:grp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89100"/>
              </p:ext>
            </p:extLst>
          </p:nvPr>
        </p:nvGraphicFramePr>
        <p:xfrm>
          <a:off x="261100" y="3206420"/>
          <a:ext cx="8424936" cy="18787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3223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4828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 사실 확인서 또는</a:t>
                      </a:r>
                      <a:endParaRPr lang="en-US" altLang="ko-KR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사실 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사실 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en-US" altLang="ko-KR" sz="1100" kern="0" spc="-50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kern="0" spc="-50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</a:t>
                      </a:r>
                      <a:endParaRPr lang="en-US" altLang="ko-KR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사실증명서류</a:t>
                      </a:r>
                      <a:endParaRPr lang="en-US" altLang="ko-KR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1914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86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725593"/>
            <a:ext cx="8658164" cy="435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</a:t>
            </a:r>
            <a:r>
              <a:rPr lang="ko-KR" altLang="en-US" sz="1400" b="1"/>
              <a:t>효력 </a:t>
            </a:r>
            <a:r>
              <a:rPr lang="ko-KR" altLang="en-US" sz="1400" b="1" smtClean="0"/>
              <a:t>상실함</a:t>
            </a:r>
            <a:r>
              <a:rPr lang="en-US" altLang="ko-KR" sz="1400" b="1" smtClean="0">
                <a:solidFill>
                  <a:srgbClr val="FF0000"/>
                </a:solidFill>
              </a:rPr>
              <a:t>(</a:t>
            </a:r>
            <a:r>
              <a:rPr lang="ko-KR" altLang="en-US" sz="1400" b="1" smtClean="0">
                <a:solidFill>
                  <a:srgbClr val="FF0000"/>
                </a:solidFill>
              </a:rPr>
              <a:t>단</a:t>
            </a:r>
            <a:r>
              <a:rPr lang="en-US" altLang="ko-KR" sz="1400" b="1" smtClean="0">
                <a:solidFill>
                  <a:srgbClr val="FF0000"/>
                </a:solidFill>
              </a:rPr>
              <a:t>, </a:t>
            </a:r>
            <a:r>
              <a:rPr lang="ko-KR" altLang="en-US" sz="1400" b="1" smtClean="0">
                <a:solidFill>
                  <a:srgbClr val="FF0000"/>
                </a:solidFill>
              </a:rPr>
              <a:t>최종학기 취</a:t>
            </a:r>
            <a:r>
              <a:rPr lang="en-US" altLang="ko-KR" sz="1400" b="1" smtClean="0">
                <a:solidFill>
                  <a:srgbClr val="FF0000"/>
                </a:solidFill>
                <a:latin typeface="+mn-ea"/>
              </a:rPr>
              <a:t>·</a:t>
            </a:r>
            <a:r>
              <a:rPr lang="ko-KR" altLang="en-US" sz="1400" b="1" smtClean="0">
                <a:solidFill>
                  <a:srgbClr val="FF0000"/>
                </a:solidFill>
                <a:latin typeface="+mn-ea"/>
              </a:rPr>
              <a:t>창업은 사유발생일로부터 </a:t>
            </a:r>
            <a:r>
              <a:rPr lang="en-US" altLang="ko-KR" sz="1400" b="1" smtClean="0">
                <a:solidFill>
                  <a:srgbClr val="FF0000"/>
                </a:solidFill>
                <a:latin typeface="+mn-ea"/>
              </a:rPr>
              <a:t>30</a:t>
            </a:r>
            <a:r>
              <a:rPr lang="ko-KR" altLang="en-US" sz="1400" b="1" smtClean="0">
                <a:solidFill>
                  <a:srgbClr val="FF0000"/>
                </a:solidFill>
                <a:latin typeface="+mn-ea"/>
              </a:rPr>
              <a:t>일 이내에 신청</a:t>
            </a:r>
            <a:r>
              <a:rPr lang="en-US" altLang="ko-KR" sz="1400" b="1" smtClean="0">
                <a:solidFill>
                  <a:srgbClr val="FF0000"/>
                </a:solidFill>
                <a:latin typeface="+mn-ea"/>
              </a:rPr>
              <a:t>)</a:t>
            </a:r>
            <a:endParaRPr lang="en-US" altLang="ko-KR" sz="1400" b="1" dirty="0">
              <a:solidFill>
                <a:srgbClr val="FF0000"/>
              </a:solidFill>
              <a:latin typeface="+mn-ea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유고결석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신청내역</a:t>
            </a:r>
            <a:r>
              <a:rPr lang="ko-KR" altLang="en-US" sz="1400" b="1" dirty="0">
                <a:latin typeface="맑은 고딕" panose="020B0503020000020004" pitchFamily="50" charset="-127"/>
              </a:rPr>
              <a:t>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해당수업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사회적 </a:t>
            </a:r>
            <a:r>
              <a:rPr lang="ko-KR" altLang="en-US" sz="1400" b="1" dirty="0" err="1"/>
              <a:t>거리두기</a:t>
            </a:r>
            <a:r>
              <a:rPr lang="ko-KR" altLang="en-US" sz="1400" b="1" dirty="0"/>
              <a:t> 단계에 따른 </a:t>
            </a:r>
            <a:r>
              <a:rPr lang="ko-KR" altLang="en-US" sz="1400" b="1" dirty="0" err="1"/>
              <a:t>원격수업도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신청 가능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>
                <a:solidFill>
                  <a:srgbClr val="FF0000"/>
                </a:solidFill>
              </a:rPr>
              <a:t>입력</a:t>
            </a:r>
            <a:r>
              <a:rPr lang="en-US" altLang="ko-KR" sz="1400" b="1" smtClean="0">
                <a:solidFill>
                  <a:srgbClr val="FF0000"/>
                </a:solidFill>
              </a:rPr>
              <a:t>)</a:t>
            </a:r>
            <a:r>
              <a:rPr lang="ko-KR" altLang="en-US" sz="1400" b="1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종료일</a:t>
            </a:r>
            <a:r>
              <a:rPr lang="en-US" altLang="ko-KR" sz="1400" b="1">
                <a:solidFill>
                  <a:srgbClr val="FF0000"/>
                </a:solidFill>
              </a:rPr>
              <a:t>[</a:t>
            </a:r>
            <a:r>
              <a:rPr lang="en-US" altLang="ko-KR" sz="1400" b="1" smtClean="0">
                <a:solidFill>
                  <a:srgbClr val="FF0000"/>
                </a:solidFill>
              </a:rPr>
              <a:t>2023.06.28.(</a:t>
            </a:r>
            <a:r>
              <a:rPr lang="ko-KR" altLang="en-US" sz="1400" b="1" smtClean="0">
                <a:solidFill>
                  <a:srgbClr val="FF0000"/>
                </a:solidFill>
              </a:rPr>
              <a:t>수</a:t>
            </a:r>
            <a:r>
              <a:rPr lang="en-US" altLang="ko-KR" sz="1400" b="1" smtClean="0">
                <a:solidFill>
                  <a:srgbClr val="FF0000"/>
                </a:solidFill>
              </a:rPr>
              <a:t>) 11</a:t>
            </a:r>
            <a:r>
              <a:rPr lang="ko-KR" altLang="en-US" sz="1400" b="1" smtClean="0">
                <a:solidFill>
                  <a:srgbClr val="FF0000"/>
                </a:solidFill>
              </a:rPr>
              <a:t>시</a:t>
            </a:r>
            <a:r>
              <a:rPr lang="en-US" altLang="ko-KR" sz="1400" b="1" smtClean="0">
                <a:solidFill>
                  <a:srgbClr val="FF0000"/>
                </a:solidFill>
              </a:rPr>
              <a:t>]</a:t>
            </a:r>
            <a:r>
              <a:rPr lang="ko-KR" altLang="en-US" sz="1400" b="1" dirty="0">
                <a:solidFill>
                  <a:srgbClr val="FF0000"/>
                </a:solidFill>
              </a:rPr>
              <a:t>까지 가능함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136430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70409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53294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>
                <a:solidFill>
                  <a:schemeClr val="tx1"/>
                </a:solidFill>
              </a:rPr>
              <a:t>출석인정 </a:t>
            </a:r>
            <a:r>
              <a:rPr lang="ko-KR" altLang="en-US" sz="1400" b="1" dirty="0">
                <a:solidFill>
                  <a:schemeClr val="tx1"/>
                </a:solidFill>
              </a:rPr>
              <a:t>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</a:t>
            </a:r>
            <a:r>
              <a:rPr lang="ko-KR" altLang="en-US" sz="1400" b="1">
                <a:solidFill>
                  <a:schemeClr val="tx1"/>
                </a:solidFill>
              </a:rPr>
              <a:t>사유종료일로부터 </a:t>
            </a:r>
            <a:r>
              <a:rPr lang="en-US" altLang="ko-KR" sz="1400" b="1">
                <a:solidFill>
                  <a:schemeClr val="tx1"/>
                </a:solidFill>
              </a:rPr>
              <a:t>14</a:t>
            </a:r>
            <a:r>
              <a:rPr lang="ko-KR" altLang="en-US" sz="1400" b="1">
                <a:solidFill>
                  <a:schemeClr val="tx1"/>
                </a:solidFill>
              </a:rPr>
              <a:t>일이내 웹정보 </a:t>
            </a:r>
            <a:r>
              <a:rPr lang="ko-KR" altLang="en-US" sz="1400" b="1" smtClean="0">
                <a:solidFill>
                  <a:schemeClr val="tx1"/>
                </a:solidFill>
              </a:rPr>
              <a:t>신청까지</a:t>
            </a:r>
            <a:endParaRPr lang="en-US" altLang="ko-KR" sz="1400" b="1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 </a:t>
            </a:r>
            <a:r>
              <a:rPr lang="en-US" altLang="ko-KR" sz="1400" b="1" smtClean="0">
                <a:solidFill>
                  <a:schemeClr val="tx1"/>
                </a:solidFill>
              </a:rPr>
              <a:t>                               (</a:t>
            </a:r>
            <a:r>
              <a:rPr lang="ko-KR" altLang="en-US" sz="1400" b="1" smtClean="0">
                <a:solidFill>
                  <a:schemeClr val="tx1"/>
                </a:solidFill>
              </a:rPr>
              <a:t>단</a:t>
            </a:r>
            <a:r>
              <a:rPr lang="en-US" altLang="ko-KR" sz="1400" b="1" smtClean="0">
                <a:solidFill>
                  <a:schemeClr val="tx1"/>
                </a:solidFill>
              </a:rPr>
              <a:t>, </a:t>
            </a:r>
            <a:r>
              <a:rPr lang="ko-KR" altLang="en-US" sz="1400" b="1" smtClean="0">
                <a:solidFill>
                  <a:schemeClr val="tx1"/>
                </a:solidFill>
              </a:rPr>
              <a:t>최종학기 취</a:t>
            </a:r>
            <a:r>
              <a:rPr lang="ko-KR" altLang="en-US" sz="14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〮창업은 사유발생일로부터 </a:t>
            </a:r>
            <a:r>
              <a:rPr lang="en-US" altLang="ko-KR" sz="14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r>
              <a:rPr lang="ko-KR" altLang="en-US" sz="14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이내에 신청</a:t>
            </a:r>
            <a:r>
              <a:rPr lang="en-US" altLang="ko-KR" sz="14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639</Words>
  <Application>Microsoft Office PowerPoint</Application>
  <PresentationFormat>화면 슬라이드 쇼(4:3)</PresentationFormat>
  <Paragraphs>139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101</cp:revision>
  <cp:lastPrinted>2022-02-28T01:53:30Z</cp:lastPrinted>
  <dcterms:created xsi:type="dcterms:W3CDTF">2017-08-16T02:27:34Z</dcterms:created>
  <dcterms:modified xsi:type="dcterms:W3CDTF">2023-02-21T07:46:28Z</dcterms:modified>
</cp:coreProperties>
</file>