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239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562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80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215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691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121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4634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106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049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110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71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90A65-921C-4C3B-9520-E10BBB07F390}" type="datetimeFigureOut">
              <a:rPr lang="ko-KR" altLang="en-US" smtClean="0"/>
              <a:t>2024-03-07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ABC30-B316-419B-955E-2C48FDA9218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63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7340" y="263611"/>
            <a:ext cx="1079157" cy="370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2659" y="3974757"/>
            <a:ext cx="1079157" cy="370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②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6249" y="1884406"/>
            <a:ext cx="1079157" cy="370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③</a:t>
            </a:r>
            <a:r>
              <a:rPr lang="ko-KR" altLang="en-US" sz="1400" b="1" dirty="0">
                <a:solidFill>
                  <a:srgbClr val="FF0000"/>
                </a:solidFill>
              </a:rPr>
              <a:t>클릭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3340" y="2992396"/>
            <a:ext cx="1079157" cy="370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④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34215" y="3429000"/>
            <a:ext cx="4411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⑤ </a:t>
            </a:r>
            <a:r>
              <a:rPr lang="ko-KR" altLang="en-US" sz="1050" b="1" dirty="0">
                <a:solidFill>
                  <a:srgbClr val="FF0000"/>
                </a:solidFill>
              </a:rPr>
              <a:t>심리상담</a:t>
            </a:r>
            <a:r>
              <a:rPr lang="en-US" altLang="ko-KR" sz="1050" b="1" dirty="0">
                <a:solidFill>
                  <a:srgbClr val="FF0000"/>
                </a:solidFill>
              </a:rPr>
              <a:t>,</a:t>
            </a:r>
            <a:r>
              <a:rPr lang="ko-KR" altLang="en-US" sz="1050" b="1" dirty="0" err="1">
                <a:solidFill>
                  <a:srgbClr val="FF0000"/>
                </a:solidFill>
              </a:rPr>
              <a:t>학습컨설팅</a:t>
            </a:r>
            <a:r>
              <a:rPr lang="en-US" altLang="ko-KR" sz="1050" b="1" dirty="0">
                <a:solidFill>
                  <a:srgbClr val="FF0000"/>
                </a:solidFill>
              </a:rPr>
              <a:t>, </a:t>
            </a:r>
            <a:r>
              <a:rPr lang="ko-KR" altLang="en-US" sz="1050" b="1" dirty="0" err="1">
                <a:solidFill>
                  <a:srgbClr val="FF0000"/>
                </a:solidFill>
              </a:rPr>
              <a:t>진로컨설팅</a:t>
            </a:r>
            <a:r>
              <a:rPr lang="ko-KR" altLang="en-US" sz="1050" b="1" dirty="0">
                <a:solidFill>
                  <a:srgbClr val="FF0000"/>
                </a:solidFill>
              </a:rPr>
              <a:t> 중 최소 </a:t>
            </a:r>
            <a:r>
              <a:rPr lang="en-US" altLang="ko-KR" sz="1050" b="1" dirty="0">
                <a:solidFill>
                  <a:srgbClr val="FF0000"/>
                </a:solidFill>
              </a:rPr>
              <a:t>2</a:t>
            </a:r>
            <a:r>
              <a:rPr lang="ko-KR" altLang="en-US" sz="1050" b="1" dirty="0">
                <a:solidFill>
                  <a:srgbClr val="FF0000"/>
                </a:solidFill>
              </a:rPr>
              <a:t>개 선택 후 신청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5351" y="2901780"/>
            <a:ext cx="244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⑦</a:t>
            </a:r>
            <a:r>
              <a:rPr lang="ko-KR" altLang="en-US" sz="1100" b="1" dirty="0" err="1">
                <a:solidFill>
                  <a:srgbClr val="FF0000"/>
                </a:solidFill>
              </a:rPr>
              <a:t>만족도설문</a:t>
            </a:r>
            <a:r>
              <a:rPr lang="ko-KR" altLang="en-US" sz="1100" b="1" dirty="0">
                <a:solidFill>
                  <a:srgbClr val="FF0000"/>
                </a:solidFill>
              </a:rPr>
              <a:t> 참여 이수 </a:t>
            </a:r>
            <a:r>
              <a:rPr lang="ko-KR" altLang="en-US" sz="1100" b="1" dirty="0" err="1">
                <a:solidFill>
                  <a:srgbClr val="FF0000"/>
                </a:solidFill>
              </a:rPr>
              <a:t>이수</a:t>
            </a:r>
            <a:r>
              <a:rPr lang="ko-KR" altLang="en-US" sz="1100" b="1" dirty="0">
                <a:solidFill>
                  <a:srgbClr val="FF0000"/>
                </a:solidFill>
              </a:rPr>
              <a:t> 완료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07956" y="2981415"/>
            <a:ext cx="1940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⑥</a:t>
            </a:r>
            <a:r>
              <a:rPr lang="ko-KR" altLang="en-US" sz="1100" b="1" dirty="0">
                <a:solidFill>
                  <a:srgbClr val="FF0000"/>
                </a:solidFill>
              </a:rPr>
              <a:t>만족도설문기간에 참여</a:t>
            </a:r>
          </a:p>
        </p:txBody>
      </p:sp>
    </p:spTree>
    <p:extLst>
      <p:ext uri="{BB962C8B-B14F-4D97-AF65-F5344CB8AC3E}">
        <p14:creationId xmlns:p14="http://schemas.microsoft.com/office/powerpoint/2010/main" val="1937711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와이드스크린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DKU</dc:creator>
  <cp:lastModifiedBy>DKU</cp:lastModifiedBy>
  <cp:revision>1</cp:revision>
  <dcterms:created xsi:type="dcterms:W3CDTF">2023-08-30T02:21:40Z</dcterms:created>
  <dcterms:modified xsi:type="dcterms:W3CDTF">2024-03-07T02:43:25Z</dcterms:modified>
</cp:coreProperties>
</file>