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6" r:id="rId3"/>
    <p:sldId id="260" r:id="rId4"/>
  </p:sldIdLst>
  <p:sldSz cx="9906000" cy="6858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9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62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9057D4-AEB9-4C63-A8A3-4318B2FE79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DD0744D-BDBD-4E27-A4DA-6C22629A08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4821B8-D8E3-43AA-B0E9-DF081E0BF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26AC-1698-4A87-8441-D0232718BEA1}" type="datetimeFigureOut">
              <a:rPr lang="ko-KR" altLang="en-US" smtClean="0"/>
              <a:pPr/>
              <a:t>2020-11-10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7115057-7F18-4B53-A9D9-71BEC31CB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A85DCA7-56EE-4FC9-9C08-E97CA367E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119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D2C823-D3E7-4CCE-BD1C-FB8D5A894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0DE884D-FC23-48F9-860B-5AC69EC88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76C1A99-6314-4DD7-9FB2-26AFDDC3C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26AC-1698-4A87-8441-D0232718BEA1}" type="datetimeFigureOut">
              <a:rPr lang="ko-KR" altLang="en-US" smtClean="0"/>
              <a:pPr/>
              <a:t>2020-11-10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C6CB23D-6EA5-4698-A5BD-854C08EC7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E6AA28-0433-46EF-8E5C-FB6C1402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780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FD774E4-68A8-4BC8-8ED0-8D20160E0A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C735D12-8262-4DB2-A163-D2089C8BE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9281C40-886A-4F5D-9913-1C232B8B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26AC-1698-4A87-8441-D0232718BEA1}" type="datetimeFigureOut">
              <a:rPr lang="ko-KR" altLang="en-US" smtClean="0"/>
              <a:pPr/>
              <a:t>2020-11-10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BD01D87-A550-4D4B-9AE6-ED0E936E6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F6C3CA-78AD-45F4-9C82-0D71E780C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017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59010A-9424-4553-AF38-7A9C0F7A2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F544BAA-F6A9-4740-86C0-E09FACB4B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86A857-B98E-45EB-90DA-0651D7587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26AC-1698-4A87-8441-D0232718BEA1}" type="datetimeFigureOut">
              <a:rPr lang="ko-KR" altLang="en-US" smtClean="0"/>
              <a:pPr/>
              <a:t>2020-11-10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C60611D-05FF-438B-93C6-7A204CB83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48BAE6D-D2EE-4ABB-BFD6-34C742307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163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00AC51-AF17-4880-82D7-D18A36912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3596CBB-4CA8-4A7C-9711-3FC105049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B5B9959-7A8A-4238-9952-ABF3226FF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26AC-1698-4A87-8441-D0232718BEA1}" type="datetimeFigureOut">
              <a:rPr lang="ko-KR" altLang="en-US" smtClean="0"/>
              <a:pPr/>
              <a:t>2020-11-10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EA4892B-B0C2-4FB3-8933-D8753AE1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F50ECD-2D5B-4463-A883-790F02478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669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F8482F-77DF-4000-84DC-8782DDFD0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68E4D7-071E-4302-B80D-70654F718A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7E913B2-3A8B-4BCA-BD2C-1B3E9A1EF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6E386BB-32BB-4099-89A1-2B9757495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26AC-1698-4A87-8441-D0232718BEA1}" type="datetimeFigureOut">
              <a:rPr lang="ko-KR" altLang="en-US" smtClean="0"/>
              <a:pPr/>
              <a:t>2020-11-10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48292A-9014-4984-9CAB-D712E94E5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CF39914-CF44-4F52-9E5B-8EF6F4B51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997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C5438F-FB86-418C-A48C-FFC07084C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7FE9834-2B11-4D74-B9C6-71B30930B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F1E29C1-BC1D-45ED-9645-8AB22C741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8D193D6-381C-4217-ABEF-7B160988ED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F489718-2D64-45EB-A021-12CA7B8F01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6A8D41E-B1E3-4D7C-A2CA-910837F50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26AC-1698-4A87-8441-D0232718BEA1}" type="datetimeFigureOut">
              <a:rPr lang="ko-KR" altLang="en-US" smtClean="0"/>
              <a:pPr/>
              <a:t>2020-11-10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271FEEE-5E6E-4C55-B85E-80A7B661B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ED6EC1F-D7E9-4BE9-8AE1-5D1D1A7B4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987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11426F-5C36-4115-BB5E-01722F205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CCD99E5-3BCC-4A91-986D-BDB9A3E78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26AC-1698-4A87-8441-D0232718BEA1}" type="datetimeFigureOut">
              <a:rPr lang="ko-KR" altLang="en-US" smtClean="0"/>
              <a:pPr/>
              <a:t>2020-11-10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65D8914-8A0C-448A-9720-1F9EAB5FA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F0CDCDF-6369-4D39-A6EC-21CB0F64B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710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EEAAA07-4038-438F-BF38-CF286D227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26AC-1698-4A87-8441-D0232718BEA1}" type="datetimeFigureOut">
              <a:rPr lang="ko-KR" altLang="en-US" smtClean="0"/>
              <a:pPr/>
              <a:t>2020-11-10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55F7278-DA7D-4039-9EBE-4BD987635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79B5BAE-2B2C-43FF-8120-1FE2FB938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497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1A0E1D-89E1-4C9F-8652-40B0759C5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F65AD4F-B9B0-4379-85F1-472920D16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13C7112-16D4-4C29-9D5A-4766351A6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F085257-3453-4DC1-B716-710F3E385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26AC-1698-4A87-8441-D0232718BEA1}" type="datetimeFigureOut">
              <a:rPr lang="ko-KR" altLang="en-US" smtClean="0"/>
              <a:pPr/>
              <a:t>2020-11-10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3ED2D65-BDCB-4148-A09C-B5FBCDCC3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FE51B80-7ADE-49DB-9C6B-86138C24A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664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F8EAEA-E816-4AED-B764-F5D37F92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A4C5C46-96E2-4673-B273-10C8337F1B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4A5BA71-BE24-46CA-8152-1A04E7F18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048843E-D10F-4C7E-A767-874972679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26AC-1698-4A87-8441-D0232718BEA1}" type="datetimeFigureOut">
              <a:rPr lang="ko-KR" altLang="en-US" smtClean="0"/>
              <a:pPr/>
              <a:t>2020-11-10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DD9445-3B18-469F-920E-FCF7AE0F3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8EC9A6A-8C47-433F-9B39-031397C21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812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D2216E5-E2CE-4851-8499-AA30383C6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2274B3C-4637-4F76-91EE-CD6A6DFA9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3B0559F-2383-47B6-B097-6636187C2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626AC-1698-4A87-8441-D0232718BEA1}" type="datetimeFigureOut">
              <a:rPr lang="ko-KR" altLang="en-US" smtClean="0"/>
              <a:pPr/>
              <a:t>2020-11-10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1F25F96-A3FD-49AA-9691-DE713F9032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78C90EB-20A4-47EF-84C9-9A8DFF2BD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048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42950" rtl="0" eaLnBrk="1" latinLnBrk="1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1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70DED174-5B40-4A24-AFA6-518E6E9DCE41}"/>
              </a:ext>
            </a:extLst>
          </p:cNvPr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0BB06C-5527-4588-80E5-7A8CB27C80AB}"/>
              </a:ext>
            </a:extLst>
          </p:cNvPr>
          <p:cNvSpPr txBox="1"/>
          <p:nvPr/>
        </p:nvSpPr>
        <p:spPr>
          <a:xfrm>
            <a:off x="1751162" y="2409868"/>
            <a:ext cx="6452559" cy="14507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2400" dirty="0">
                <a:solidFill>
                  <a:schemeClr val="bg1"/>
                </a:solidFill>
                <a:latin typeface="+mj-ea"/>
                <a:ea typeface="+mj-ea"/>
              </a:rPr>
              <a:t>2020 </a:t>
            </a:r>
            <a:r>
              <a:rPr lang="ko-KR" altLang="en-US" sz="2400" dirty="0">
                <a:solidFill>
                  <a:schemeClr val="bg1"/>
                </a:solidFill>
                <a:latin typeface="+mj-ea"/>
                <a:ea typeface="+mj-ea"/>
              </a:rPr>
              <a:t>교내 </a:t>
            </a:r>
            <a:r>
              <a:rPr lang="ko-KR" altLang="en-US" sz="2400" dirty="0" err="1">
                <a:solidFill>
                  <a:schemeClr val="bg1"/>
                </a:solidFill>
                <a:latin typeface="+mj-ea"/>
                <a:ea typeface="+mj-ea"/>
              </a:rPr>
              <a:t>캡스톤디자인</a:t>
            </a:r>
            <a:r>
              <a:rPr lang="en-US" altLang="ko-KR" sz="2400" dirty="0">
                <a:solidFill>
                  <a:schemeClr val="bg1"/>
                </a:solidFill>
                <a:latin typeface="+mj-ea"/>
                <a:ea typeface="+mj-ea"/>
              </a:rPr>
              <a:t>(</a:t>
            </a:r>
            <a:r>
              <a:rPr lang="ko-KR" altLang="en-US" sz="2400" dirty="0">
                <a:solidFill>
                  <a:schemeClr val="bg1"/>
                </a:solidFill>
                <a:latin typeface="+mj-ea"/>
                <a:ea typeface="+mj-ea"/>
              </a:rPr>
              <a:t>종합설계</a:t>
            </a:r>
            <a:r>
              <a:rPr lang="en-US" altLang="ko-KR" sz="2400" dirty="0">
                <a:solidFill>
                  <a:schemeClr val="bg1"/>
                </a:solidFill>
                <a:latin typeface="+mj-ea"/>
                <a:ea typeface="+mj-ea"/>
              </a:rPr>
              <a:t>)</a:t>
            </a:r>
            <a:r>
              <a:rPr lang="ko-KR" altLang="en-US" sz="2400" dirty="0">
                <a:solidFill>
                  <a:schemeClr val="bg1"/>
                </a:solidFill>
                <a:latin typeface="+mj-ea"/>
                <a:ea typeface="+mj-ea"/>
              </a:rPr>
              <a:t> 경진대회 </a:t>
            </a:r>
            <a:endParaRPr lang="en-US" altLang="ko-KR" sz="2400" dirty="0">
              <a:solidFill>
                <a:schemeClr val="bg1"/>
              </a:solidFill>
              <a:latin typeface="+mj-ea"/>
              <a:ea typeface="+mj-ea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ko-KR" sz="4000" dirty="0">
                <a:solidFill>
                  <a:schemeClr val="bg1"/>
                </a:solidFill>
                <a:latin typeface="+mj-ea"/>
                <a:ea typeface="+mj-ea"/>
              </a:rPr>
              <a:t>VR </a:t>
            </a:r>
            <a:r>
              <a:rPr lang="ko-KR" altLang="en-US" sz="4000" dirty="0">
                <a:solidFill>
                  <a:schemeClr val="bg1"/>
                </a:solidFill>
                <a:latin typeface="+mj-ea"/>
                <a:ea typeface="+mj-ea"/>
              </a:rPr>
              <a:t>전시관 포스터 양식</a:t>
            </a:r>
            <a:endParaRPr lang="en-US" altLang="ko-KR" sz="4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256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C9496DCB-0598-47B8-9CE7-6D69D1F7A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25" y="1195837"/>
            <a:ext cx="8134350" cy="49149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62F0E3-6311-4F3A-9493-963FB88FBEF8}"/>
              </a:ext>
            </a:extLst>
          </p:cNvPr>
          <p:cNvSpPr txBox="1"/>
          <p:nvPr/>
        </p:nvSpPr>
        <p:spPr>
          <a:xfrm>
            <a:off x="583951" y="158166"/>
            <a:ext cx="4744188" cy="666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800">
                <a:solidFill>
                  <a:schemeClr val="accent1">
                    <a:lumMod val="50000"/>
                  </a:schemeClr>
                </a:solidFill>
                <a:latin typeface="에스코어 드림 5 Medium" pitchFamily="34" charset="-127"/>
                <a:ea typeface="에스코어 드림 5 Medium" pitchFamily="34" charset="-127"/>
              </a:rPr>
              <a:t>작성방법</a:t>
            </a:r>
            <a:endParaRPr lang="en-US" altLang="ko-KR" sz="2800" dirty="0">
              <a:solidFill>
                <a:schemeClr val="accent1">
                  <a:lumMod val="50000"/>
                </a:schemeClr>
              </a:solidFill>
              <a:latin typeface="에스코어 드림 5 Medium" pitchFamily="34" charset="-127"/>
              <a:ea typeface="에스코어 드림 5 Medium" pitchFamily="34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7B16139-EC8D-40CC-A951-433860D702AC}"/>
              </a:ext>
            </a:extLst>
          </p:cNvPr>
          <p:cNvSpPr/>
          <p:nvPr/>
        </p:nvSpPr>
        <p:spPr>
          <a:xfrm>
            <a:off x="5046785" y="3182815"/>
            <a:ext cx="3598984" cy="239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67EB9E-3D6E-47E6-B708-643D57FD5449}"/>
              </a:ext>
            </a:extLst>
          </p:cNvPr>
          <p:cNvSpPr txBox="1"/>
          <p:nvPr/>
        </p:nvSpPr>
        <p:spPr>
          <a:xfrm>
            <a:off x="5408645" y="3455238"/>
            <a:ext cx="211788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이미지영역</a:t>
            </a:r>
            <a:endParaRPr lang="en-US" altLang="ko-KR" sz="1400" dirty="0"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  <a:p>
            <a:endParaRPr lang="en-US" altLang="ko-KR" sz="1400" dirty="0"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  <a:p>
            <a:r>
              <a:rPr lang="ko-KR" altLang="en-US" sz="1400" dirty="0"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작품사진을 올려주세요</a:t>
            </a:r>
            <a:endParaRPr lang="en-US" altLang="ko-KR" sz="1400" dirty="0"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  <a:p>
            <a:endParaRPr lang="en-US" altLang="ko-KR" sz="1400" dirty="0"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  <a:p>
            <a:r>
              <a:rPr lang="en-US" altLang="ko-KR" sz="1400" dirty="0"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*</a:t>
            </a:r>
            <a:r>
              <a:rPr lang="ko-KR" altLang="en-US" sz="1400" dirty="0"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작품이 클로즈업된 사진</a:t>
            </a:r>
            <a:endParaRPr lang="en-US" altLang="ko-KR" sz="1400" dirty="0"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  <a:p>
            <a:endParaRPr lang="en-US" altLang="ko-KR" sz="1400" dirty="0"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  <a:p>
            <a:r>
              <a:rPr lang="en-US" altLang="ko-KR" sz="1400" dirty="0"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 2</a:t>
            </a:r>
            <a:r>
              <a:rPr lang="ko-KR" altLang="en-US" sz="1400" dirty="0"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장까지 가능</a:t>
            </a:r>
            <a:endParaRPr lang="en-US" altLang="ko-KR" sz="1400" dirty="0"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568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>
            <a:extLst>
              <a:ext uri="{FF2B5EF4-FFF2-40B4-BE49-F238E27FC236}">
                <a16:creationId xmlns:a16="http://schemas.microsoft.com/office/drawing/2014/main" id="{95573E26-9882-4CC2-997F-898C348D4E00}"/>
              </a:ext>
            </a:extLst>
          </p:cNvPr>
          <p:cNvGrpSpPr/>
          <p:nvPr/>
        </p:nvGrpSpPr>
        <p:grpSpPr>
          <a:xfrm>
            <a:off x="181154" y="215660"/>
            <a:ext cx="9514937" cy="6452559"/>
            <a:chOff x="181154" y="215660"/>
            <a:chExt cx="9514937" cy="6452559"/>
          </a:xfrm>
        </p:grpSpPr>
        <p:sp>
          <p:nvSpPr>
            <p:cNvPr id="3" name="직사각형 2">
              <a:extLst>
                <a:ext uri="{FF2B5EF4-FFF2-40B4-BE49-F238E27FC236}">
                  <a16:creationId xmlns:a16="http://schemas.microsoft.com/office/drawing/2014/main" id="{3922B7EF-AD21-4F69-B346-E52636C813FE}"/>
                </a:ext>
              </a:extLst>
            </p:cNvPr>
            <p:cNvSpPr/>
            <p:nvPr/>
          </p:nvSpPr>
          <p:spPr>
            <a:xfrm>
              <a:off x="181154" y="215660"/>
              <a:ext cx="9514937" cy="645255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CEB87535-4029-4835-8BB8-B759D023345B}"/>
                </a:ext>
              </a:extLst>
            </p:cNvPr>
            <p:cNvSpPr/>
            <p:nvPr/>
          </p:nvSpPr>
          <p:spPr>
            <a:xfrm>
              <a:off x="5015236" y="2177775"/>
              <a:ext cx="4456568" cy="370544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A6C64EC-46E6-45D1-91BD-CA44A9892564}"/>
                </a:ext>
              </a:extLst>
            </p:cNvPr>
            <p:cNvSpPr txBox="1"/>
            <p:nvPr/>
          </p:nvSpPr>
          <p:spPr>
            <a:xfrm>
              <a:off x="4938622" y="566449"/>
              <a:ext cx="5565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Team</a:t>
              </a:r>
              <a:endParaRPr lang="ko-KR" altLang="en-US" sz="1100" dirty="0">
                <a:solidFill>
                  <a:schemeClr val="accent2">
                    <a:lumMod val="60000"/>
                    <a:lumOff val="4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22BFED0-CB05-4CD4-A3D4-EC46E6C106B0}"/>
                </a:ext>
              </a:extLst>
            </p:cNvPr>
            <p:cNvSpPr txBox="1"/>
            <p:nvPr/>
          </p:nvSpPr>
          <p:spPr>
            <a:xfrm>
              <a:off x="4947365" y="1103712"/>
              <a:ext cx="8226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Members</a:t>
              </a:r>
              <a:endParaRPr lang="ko-KR" altLang="en-US" sz="1100" dirty="0">
                <a:solidFill>
                  <a:schemeClr val="accent2">
                    <a:lumMod val="60000"/>
                    <a:lumOff val="4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17252" y="1757268"/>
            <a:ext cx="3190801" cy="3243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3000"/>
              </a:lnSpc>
            </a:pP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드론택배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시스템으로 가을엔 편지를 하겠어요 가을이오면 눈부신 아침 햇살에 비친 그대의 미소가 아름다워요 눈을 감으면 </a:t>
            </a: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싱그런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바람 가득한 그대의 맑은 숨결이 </a:t>
            </a: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향기로와요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길을 걸으면 불러봅니다</a:t>
            </a:r>
            <a:r>
              <a:rPr lang="en-US" altLang="ko-KR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. </a:t>
            </a: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그노래는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아직도 내 마음을 </a:t>
            </a:r>
            <a:endParaRPr lang="en-US" altLang="ko-KR" sz="900" dirty="0">
              <a:solidFill>
                <a:schemeClr val="bg1"/>
              </a:solidFill>
              <a:latin typeface="에스코어 드림 4 Regular" pitchFamily="34" charset="-127"/>
              <a:ea typeface="에스코어 드림 4 Regular" pitchFamily="34" charset="-127"/>
            </a:endParaRPr>
          </a:p>
          <a:p>
            <a:pPr>
              <a:lnSpc>
                <a:spcPct val="153000"/>
              </a:lnSpc>
            </a:pP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설레게 하네 하늘을 보면 님의 </a:t>
            </a: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부드런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고운 미소 가득한 </a:t>
            </a:r>
            <a:endParaRPr lang="en-US" altLang="ko-KR" sz="900" dirty="0">
              <a:solidFill>
                <a:schemeClr val="bg1"/>
              </a:solidFill>
              <a:latin typeface="에스코어 드림 4 Regular" pitchFamily="34" charset="-127"/>
              <a:ea typeface="에스코어 드림 4 Regular" pitchFamily="34" charset="-127"/>
            </a:endParaRPr>
          </a:p>
          <a:p>
            <a:pPr>
              <a:lnSpc>
                <a:spcPct val="153000"/>
              </a:lnSpc>
            </a:pP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저하늘에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가을이 옵니다</a:t>
            </a:r>
            <a:r>
              <a:rPr lang="en-US" altLang="ko-KR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. 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이제 모두 세월 따라 흔적도 없이 변하였지만 덕수궁 </a:t>
            </a: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돌담길엔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아직 남아 있어요</a:t>
            </a:r>
            <a:r>
              <a:rPr lang="en-US" altLang="ko-KR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. 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다정히 </a:t>
            </a:r>
            <a:endParaRPr lang="en-US" altLang="ko-KR" sz="900" dirty="0">
              <a:solidFill>
                <a:schemeClr val="bg1"/>
              </a:solidFill>
              <a:latin typeface="에스코어 드림 4 Regular" pitchFamily="34" charset="-127"/>
              <a:ea typeface="에스코어 드림 4 Regular" pitchFamily="34" charset="-127"/>
            </a:endParaRPr>
          </a:p>
          <a:p>
            <a:pPr>
              <a:lnSpc>
                <a:spcPct val="153000"/>
              </a:lnSpc>
            </a:pP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걸어가는 연인들 언젠가는 우리 모두 세월을 따라 </a:t>
            </a:r>
            <a:endParaRPr lang="en-US" altLang="ko-KR" sz="900" dirty="0">
              <a:solidFill>
                <a:schemeClr val="bg1"/>
              </a:solidFill>
              <a:latin typeface="에스코어 드림 4 Regular" pitchFamily="34" charset="-127"/>
              <a:ea typeface="에스코어 드림 4 Regular" pitchFamily="34" charset="-127"/>
            </a:endParaRPr>
          </a:p>
          <a:p>
            <a:pPr>
              <a:lnSpc>
                <a:spcPct val="153000"/>
              </a:lnSpc>
            </a:pP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떠나가지만 </a:t>
            </a: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언덕밑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정동길엔 아직 남아있어요</a:t>
            </a:r>
            <a:r>
              <a:rPr lang="en-US" altLang="ko-KR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.</a:t>
            </a:r>
          </a:p>
          <a:p>
            <a:pPr>
              <a:lnSpc>
                <a:spcPct val="153000"/>
              </a:lnSpc>
            </a:pPr>
            <a:endParaRPr lang="en-US" altLang="ko-KR" sz="900" dirty="0">
              <a:solidFill>
                <a:schemeClr val="bg1"/>
              </a:solidFill>
              <a:latin typeface="에스코어 드림 4 Regular" pitchFamily="34" charset="-127"/>
              <a:ea typeface="에스코어 드림 4 Regular" pitchFamily="34" charset="-127"/>
            </a:endParaRPr>
          </a:p>
          <a:p>
            <a:pPr>
              <a:lnSpc>
                <a:spcPct val="153000"/>
              </a:lnSpc>
            </a:pP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눈덮힌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조그만 교회당 향긋한 오월의 </a:t>
            </a: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꽃향기가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</a:t>
            </a: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가슴깊이</a:t>
            </a:r>
            <a:endParaRPr lang="en-US" altLang="ko-KR" sz="900" dirty="0">
              <a:solidFill>
                <a:schemeClr val="bg1"/>
              </a:solidFill>
              <a:latin typeface="에스코어 드림 4 Regular" pitchFamily="34" charset="-127"/>
              <a:ea typeface="에스코어 드림 4 Regular" pitchFamily="34" charset="-127"/>
            </a:endParaRPr>
          </a:p>
          <a:p>
            <a:pPr>
              <a:lnSpc>
                <a:spcPct val="153000"/>
              </a:lnSpc>
            </a:pP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그리워지면 </a:t>
            </a: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눈내린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광화문 네거리 이곳에 이렇게 다시</a:t>
            </a:r>
            <a:endParaRPr lang="en-US" altLang="ko-KR" sz="900" dirty="0">
              <a:solidFill>
                <a:schemeClr val="bg1"/>
              </a:solidFill>
              <a:latin typeface="에스코어 드림 4 Regular" pitchFamily="34" charset="-127"/>
              <a:ea typeface="에스코어 드림 4 Regular" pitchFamily="34" charset="-127"/>
            </a:endParaRPr>
          </a:p>
          <a:p>
            <a:pPr>
              <a:lnSpc>
                <a:spcPct val="153000"/>
              </a:lnSpc>
            </a:pP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찾아와요</a:t>
            </a:r>
            <a:r>
              <a:rPr lang="en-US" altLang="ko-KR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. 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언젠가는 우리 모두 세월을 따라 떠나가지만 </a:t>
            </a:r>
            <a:endParaRPr lang="en-US" altLang="ko-KR" sz="900" dirty="0">
              <a:solidFill>
                <a:schemeClr val="bg1"/>
              </a:solidFill>
              <a:latin typeface="에스코어 드림 4 Regular" pitchFamily="34" charset="-127"/>
              <a:ea typeface="에스코어 드림 4 Regular" pitchFamily="34" charset="-127"/>
            </a:endParaRPr>
          </a:p>
          <a:p>
            <a:pPr>
              <a:lnSpc>
                <a:spcPct val="153000"/>
              </a:lnSpc>
            </a:pP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언덕밑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정동 길에는 아직 남아있어요 </a:t>
            </a: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눈덮힌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조그만 교회당 가을 밤이 </a:t>
            </a: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아릅답습니다</a:t>
            </a:r>
            <a:r>
              <a:rPr lang="en-US" altLang="ko-KR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.</a:t>
            </a:r>
            <a:endParaRPr lang="ko-KR" altLang="en-US" sz="900" dirty="0">
              <a:solidFill>
                <a:schemeClr val="bg1"/>
              </a:solidFill>
              <a:latin typeface="에스코어 드림 4 Regular" pitchFamily="34" charset="-127"/>
              <a:ea typeface="에스코어 드림 4 Regular" pitchFamily="34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39363" y="968238"/>
            <a:ext cx="2987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spc="-5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드론</a:t>
            </a:r>
            <a:r>
              <a:rPr lang="ko-KR" altLang="en-US" b="1" spc="-50" dirty="0">
                <a:solidFill>
                  <a:schemeClr val="accent2">
                    <a:lumMod val="60000"/>
                    <a:lumOff val="4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택배 기술 시스템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365" y="828059"/>
            <a:ext cx="16902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한국의 기술 지도 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47365" y="1334544"/>
            <a:ext cx="2047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김은희</a:t>
            </a:r>
            <a:r>
              <a:rPr lang="en-US" altLang="ko-KR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, 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이진수</a:t>
            </a:r>
            <a:r>
              <a:rPr lang="en-US" altLang="ko-KR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, 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홍길동</a:t>
            </a:r>
            <a:r>
              <a:rPr lang="en-US" altLang="ko-KR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, 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고길동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57023" y="2283472"/>
            <a:ext cx="4073672" cy="402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/>
              <a:t>이미지영역</a:t>
            </a:r>
            <a:endParaRPr lang="en-US" altLang="ko-KR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</TotalTime>
  <Words>145</Words>
  <Application>Microsoft Office PowerPoint</Application>
  <PresentationFormat>A4 용지(210x297mm)</PresentationFormat>
  <Paragraphs>26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나눔스퀘어라운드 ExtraBold</vt:lpstr>
      <vt:lpstr>맑은 고딕</vt:lpstr>
      <vt:lpstr>에스코어 드림 4 Regular</vt:lpstr>
      <vt:lpstr>에스코어 드림 5 Medium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han heeja</dc:creator>
  <cp:lastModifiedBy>DKUCIEE</cp:lastModifiedBy>
  <cp:revision>26</cp:revision>
  <cp:lastPrinted>2020-09-27T09:56:16Z</cp:lastPrinted>
  <dcterms:created xsi:type="dcterms:W3CDTF">2020-09-25T04:06:19Z</dcterms:created>
  <dcterms:modified xsi:type="dcterms:W3CDTF">2020-11-10T07:57:41Z</dcterms:modified>
</cp:coreProperties>
</file>