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4" r:id="rId2"/>
    <p:sldId id="445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2023.11.02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05489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삼우종합건축사사무소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삼우종합건축사사무소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삼우종합건축사사무소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삼성웰스토리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삼성웰스토리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영양사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조리사 신입사원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가축위생방역지원본부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가축위생방역지원본부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국립암센터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약제부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국립암센터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약제부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 약사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호텔신라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호텔신라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호텔신라 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한국자동차연구원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한국자동차연구원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정규직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HL </a:t>
                      </a:r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Klemove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[HL </a:t>
                      </a:r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Klemove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채용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(R&amp;D,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부품 개발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HR)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2023.11.14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하나자산신탁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하나자산신탁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2023.11.14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2023.11.02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31246"/>
              </p:ext>
            </p:extLst>
          </p:nvPr>
        </p:nvGraphicFramePr>
        <p:xfrm>
          <a:off x="567642" y="925670"/>
          <a:ext cx="11103516" cy="289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한국은행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공보관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한국은행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공보관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사무보조원 채용안내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2023.11.14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잡앤피플연구소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잡앤피플연구소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한국석유관리원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직무중심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 신입직원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2023.11.14 17:00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KT&amp;G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[KT&amp;G]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KT&amp;G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2023.11.07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에이프로젠제약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에이프로젠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바이오로직스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바이오사업부문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2023.11.02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831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5739</TotalTime>
  <Words>281</Words>
  <Application>Microsoft Office PowerPoint</Application>
  <PresentationFormat>와이드스크린</PresentationFormat>
  <Paragraphs>70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71</cp:revision>
  <cp:lastPrinted>2023-09-25T00:21:45Z</cp:lastPrinted>
  <dcterms:created xsi:type="dcterms:W3CDTF">2022-03-08T09:40:54Z</dcterms:created>
  <dcterms:modified xsi:type="dcterms:W3CDTF">2023-11-06T00:22:25Z</dcterms:modified>
</cp:coreProperties>
</file>