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4" r:id="rId2"/>
    <p:sldId id="445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390" y="10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2023.11.08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37022"/>
              </p:ext>
            </p:extLst>
          </p:nvPr>
        </p:nvGraphicFramePr>
        <p:xfrm>
          <a:off x="567642" y="925671"/>
          <a:ext cx="11103516" cy="528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2948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5893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이투스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247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이투스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247] 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강남점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학습전략 강사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한국알콜그룹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한국알콜그룹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신입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채용	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오픈놀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오픈놀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기획 직무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76578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어플라이드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머티어리얼즈코리아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어플라이드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머티어리얼즈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 엔지니어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BGF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로지스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[BGF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로지스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분기 신입 및 경력사원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이화다이아몬드공업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이화다이아몬드공업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 및 경력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SK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오션플랜트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[SK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오션플랜트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신입사원 채용 외부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받은편지함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한국바스프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한국바스프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수원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G-EDM Lab Intern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2023.11.08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66451"/>
              </p:ext>
            </p:extLst>
          </p:nvPr>
        </p:nvGraphicFramePr>
        <p:xfrm>
          <a:off x="567642" y="925670"/>
          <a:ext cx="11103516" cy="3508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농협케미컬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농협케미컬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신규직원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에어퍼스트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에어퍼스트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구매부 업무지원 담당자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미래엔서해에너지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미래엔서해에너지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두원그룹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두원그룹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두원그룹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직원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이랜드이노플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이랜드이노플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2023.11.08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438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5819</TotalTime>
  <Words>270</Words>
  <Application>Microsoft Office PowerPoint</Application>
  <PresentationFormat>와이드스크린</PresentationFormat>
  <Paragraphs>71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79</cp:revision>
  <cp:lastPrinted>2023-09-25T00:21:45Z</cp:lastPrinted>
  <dcterms:created xsi:type="dcterms:W3CDTF">2022-03-08T09:40:54Z</dcterms:created>
  <dcterms:modified xsi:type="dcterms:W3CDTF">2023-11-10T00:05:15Z</dcterms:modified>
</cp:coreProperties>
</file>