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44" r:id="rId2"/>
    <p:sldId id="446" r:id="rId3"/>
    <p:sldId id="445" r:id="rId4"/>
    <p:sldId id="447" r:id="rId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390" y="10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99877"/>
              </p:ext>
            </p:extLst>
          </p:nvPr>
        </p:nvGraphicFramePr>
        <p:xfrm>
          <a:off x="567642" y="925670"/>
          <a:ext cx="11103516" cy="5369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3712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59988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학교법인 현대학원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현대학원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학년도 신규 정규교사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2023.12.07 17:00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5905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UIB Korea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[UIB Korea] Reinsurance Broker 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외국계 재보험 중개사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905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Manpowerkorea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[Manpower]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본사 인턴 채용 공고문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76407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Amazon Web Services (AWS)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[AWS]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데이터센터 채용연계형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Trainee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5905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BGF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로지스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[BGF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로지스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분기 신입 및 경력사원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59056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유엔난민기구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유엔난민기구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한국대표부 기업협력 업무 인턴모집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59056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한국무라타전자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한국무라타전자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상반기 신입채용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9056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디아지오코리아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디아지오코리아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채용연계형 인턴십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55744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한화생명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한화생명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상반기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한화생명보험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한화생명보험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상반기 한화생명금융서비스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15:00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AP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시스템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[AP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회계팀 신입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계약직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세메스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세메스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학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석사 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삼성메디슨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삼성메디슨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한국화웨이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한국화웨이기술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)]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재무팀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Assistant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KIS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자산평가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[KIS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자산평가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부문별 경력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이스트스프링자산운용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이스트스프링자산운용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트레이딩팀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정규직 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212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24870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청송군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청송군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보건의료원장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개방형직위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지방임기제공무원 임용시험 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2023.11.10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신입교직원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국제교육팀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2023.11.09 23:59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디스코하이테크코리아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디스코하이테크코리아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DISCO </a:t>
                      </a: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연계형 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금호석유화학그룹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금호석유화학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금호석유화학 산학장학생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22:00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국방과학연구소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국방과학연구소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상반기 임용 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2023.11.08 15:00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취업포털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잡코리아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취업포털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잡코리아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아마존웹서비시즈코리아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채용연계형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Trainee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SPC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[SPC㈜ ]2023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SPC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그룹 신입사원 공채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2023.11.07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)LS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)LS]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신입사원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2023.11.07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9194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2023.11.06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90084"/>
              </p:ext>
            </p:extLst>
          </p:nvPr>
        </p:nvGraphicFramePr>
        <p:xfrm>
          <a:off x="567642" y="925670"/>
          <a:ext cx="11103516" cy="2899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ZIM Korea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[ZIM KOREA]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공개모집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㈜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한국존슨앤드존슨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한국존슨앤드존슨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메디칼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개월 사무보조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와디즈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와디즈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계약직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기간제인턴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포지션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메가존클라우드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메가존클라우드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사무지원 인턴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2023.11.06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6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5755</TotalTime>
  <Words>580</Words>
  <Application>Microsoft Office PowerPoint</Application>
  <PresentationFormat>와이드스크린</PresentationFormat>
  <Paragraphs>152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74</cp:revision>
  <cp:lastPrinted>2023-09-25T00:21:45Z</cp:lastPrinted>
  <dcterms:created xsi:type="dcterms:W3CDTF">2022-03-08T09:40:54Z</dcterms:created>
  <dcterms:modified xsi:type="dcterms:W3CDTF">2023-11-08T01:16:45Z</dcterms:modified>
</cp:coreProperties>
</file>