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444" r:id="rId2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pos="733" userDrawn="1">
          <p15:clr>
            <a:srgbClr val="A4A3A4"/>
          </p15:clr>
        </p15:guide>
        <p15:guide id="6" pos="6947" userDrawn="1">
          <p15:clr>
            <a:srgbClr val="A4A3A4"/>
          </p15:clr>
        </p15:guide>
        <p15:guide id="7" orient="horz" pos="5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F0"/>
    <a:srgbClr val="FE0062"/>
    <a:srgbClr val="F2F2F2"/>
    <a:srgbClr val="2166FF"/>
    <a:srgbClr val="FFFFFF"/>
    <a:srgbClr val="C8C9CD"/>
    <a:srgbClr val="C6C7CB"/>
    <a:srgbClr val="A805B3"/>
    <a:srgbClr val="FF5657"/>
    <a:srgbClr val="377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8" autoAdjust="0"/>
    <p:restoredTop sz="96076" autoAdjust="0"/>
  </p:normalViewPr>
  <p:slideViewPr>
    <p:cSldViewPr snapToGrid="0">
      <p:cViewPr varScale="1">
        <p:scale>
          <a:sx n="110" d="100"/>
          <a:sy n="110" d="100"/>
        </p:scale>
        <p:origin x="390" y="102"/>
      </p:cViewPr>
      <p:guideLst>
        <p:guide orient="horz" pos="346"/>
        <p:guide pos="347"/>
        <p:guide orient="horz" pos="3974"/>
        <p:guide pos="7333"/>
        <p:guide pos="733"/>
        <p:guide pos="6947"/>
        <p:guide orient="horz" pos="572"/>
      </p:guideLst>
    </p:cSldViewPr>
  </p:slideViewPr>
  <p:outlineViewPr>
    <p:cViewPr>
      <p:scale>
        <a:sx n="33" d="100"/>
        <a:sy n="33" d="100"/>
      </p:scale>
      <p:origin x="0" y="-190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89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88710-0557-41BA-80DB-0EE5CAA80FD0}" type="datetimeFigureOut">
              <a:rPr lang="ko-KR" altLang="en-US" smtClean="0"/>
              <a:t>2023-11-16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C3363-C801-49CE-AC31-5F56AD12F7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54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74A776-519C-4C45-8A2B-BEA507305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9C83C7B-D5A1-4756-A43C-C77615AE0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12D814-90E0-47A0-AC87-54727DC5D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CA19A7-6982-497A-8CC6-29ADB563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30C7EB-B3D2-4B9B-8BAB-F3B32E37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80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26C0CC-553F-4F34-B051-A16BE6B4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1CF6B2B-5D8F-430C-9456-755E94DCA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2E18F0-75E3-49D0-9CF2-35803B76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DCEE16-96F2-4A65-92D4-629FBF88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04EFC0-9776-4282-B82E-D6894A56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542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2F0C14C-1565-4124-A2C4-1C958ED72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38BB901-36EB-4746-AF11-43D2D3150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64DFB7-531D-4942-95F8-8BF977A9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BA073D-5ACB-44E6-BDD6-BA9A7886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0F2A76-645F-4D9E-B572-05C2E3C9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0719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080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27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446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21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551D85-C73F-4533-9E12-213D669B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7C94A5-C384-4707-AF5A-CD3666C55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6B797F-7269-4DCC-A8FE-297E4F0D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904562-11D5-4032-BC72-9DF4A18A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20CA92-9A70-4D8F-9889-1581F8F1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92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1114AE-9A77-442B-8E3C-9E35C7F0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4413C87-7C55-4782-BB4A-F589ABEE1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75460F-031B-4F8F-A326-5E0DCEB7F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A4E998-91E9-4717-B63F-1EB57792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E43D9F-C5F1-4A57-B3AA-F1E73AAF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0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8E939A-7514-4AB5-B379-F9B861A7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BDF72A-6E04-41CC-B996-817AE5409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3DC3A7C-7CF8-49EB-9C3C-4027F8A5F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046C75-2631-4AD2-8293-BBFDB850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727EB35-0222-49C2-A006-A344B62D2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3F2876-D3D6-4C36-9CF0-DB6F1948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63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020068-E57C-46E8-933A-93CB43D0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A1FAEA-A873-4B89-893D-A3FE4D51C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A41ACB2-2586-4B15-A9EE-A0AB96991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6B0DCCA-A1F4-4CCC-9476-AEF894131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CEF83E3-73B5-446E-8064-521F65BAC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4702479-CF4E-40A2-BEC9-9D7937C9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55AA256-0C71-4DA5-BF3F-6186CC98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67B615D-B1DA-4EFE-A0B5-735B0471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12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1080D11-50FD-4D20-9C9A-7DFE93EFE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FFE3217-FA88-478A-B491-621F59F0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746C41-4B26-43A2-AAD9-DF94D1FB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923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실외, 하늘, 도시이(가) 표시된 사진&#10;&#10;자동 생성된 설명">
            <a:extLst>
              <a:ext uri="{FF2B5EF4-FFF2-40B4-BE49-F238E27FC236}">
                <a16:creationId xmlns:a16="http://schemas.microsoft.com/office/drawing/2014/main" id="{662517FB-9751-7E9A-6C7B-50230EB095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E013F258-D413-031D-11A5-111944683A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31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7BFE55-BAF6-481D-A63B-EE4E2FD8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8C6B2D-1C0D-4884-90F9-A4A94F646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7063919-BF5F-4E34-B3E3-627A9D700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F38731E-A2F4-4D3B-B24E-DFAB420F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0625A1-FC87-4B05-9126-53C9C5B5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335C6D-5460-4865-8CEC-B0C1D792A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02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B05915-1523-4071-9C29-7CBBDE214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F97C157-678F-4A7D-8E85-A22BFE97F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1A5DE75-F889-44B8-9A03-335B27F5D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F04BF0-19C6-4595-B195-7F305BD1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D2966C-A1A5-4C10-8B6F-995485BF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AC9B13E-15C3-4AFF-8F6F-47A60D29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71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041FDE2-0F80-4B0A-BA03-F4317890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E5EE4BA-F4CA-4C5A-BE03-C67D2D503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C44119-0275-420A-BDA8-85C44CAC3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4D573C-6F19-41FE-8104-333C764E0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A8455C-A618-47C5-93B8-A9EBD0736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68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709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6" r:id="rId13"/>
    <p:sldLayoutId id="2147483707" r:id="rId14"/>
    <p:sldLayoutId id="2147483708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2023.11.15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739792"/>
              </p:ext>
            </p:extLst>
          </p:nvPr>
        </p:nvGraphicFramePr>
        <p:xfrm>
          <a:off x="567642" y="925671"/>
          <a:ext cx="11103516" cy="52944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30004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590108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코카콜라음료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코카콜라음료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정규직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대졸신입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2023.11.15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2023.12.03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751628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광주시청소년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상담복지센터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광주시청소년상담복지센터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광주시청소년지원센터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</a:p>
                    <a:p>
                      <a:pPr algn="l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꿈드림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신규직원 채용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재공고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2023.11.15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2023.11.28 23:59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58094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한국로슈진단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한국로슈진단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병리진단사업 부서 채용공고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2023.11.15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2023.11.27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58094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한국유나이티드제약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한국유나이티드제약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11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월 채용공고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2023.11.15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2023.11.26 23:59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58094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환경시설관리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환경시설관리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하반기 신입사원 공개채용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2023.11.15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2023.11.26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58094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KB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손해사정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[KB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손해사정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하반기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KB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손해사정 자동차보험 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신입사원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2023.11.15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2023.11.20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58094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하나마이크론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하나마이크론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신입사원 모집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2023.11.15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2023.11.19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  <a:tr h="58094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티프리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티프리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신입사원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2023.11.15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5663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973785" y="519212"/>
            <a:ext cx="14154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8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0307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테마">
  <a:themeElements>
    <a:clrScheme name="사용자 지정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9F0"/>
      </a:accent1>
      <a:accent2>
        <a:srgbClr val="7879B2"/>
      </a:accent2>
      <a:accent3>
        <a:srgbClr val="5D667B"/>
      </a:accent3>
      <a:accent4>
        <a:srgbClr val="00ABB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7">
      <a:majorFont>
        <a:latin typeface="Pretendard ExtraBold"/>
        <a:ea typeface="Pretendard ExtraBold"/>
        <a:cs typeface=""/>
      </a:majorFont>
      <a:minorFont>
        <a:latin typeface="Pretendard Light"/>
        <a:ea typeface="Pretendard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5871</TotalTime>
  <Words>150</Words>
  <Application>Microsoft Office PowerPoint</Application>
  <PresentationFormat>와이드스크린</PresentationFormat>
  <Paragraphs>44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Pretendard ExtraBold</vt:lpstr>
      <vt:lpstr>Pretendard Light</vt:lpstr>
      <vt:lpstr>맑은 고딕</vt:lpstr>
      <vt:lpstr>Arial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 Taewon</dc:creator>
  <cp:lastModifiedBy>DKU</cp:lastModifiedBy>
  <cp:revision>88</cp:revision>
  <cp:lastPrinted>2023-09-25T00:21:45Z</cp:lastPrinted>
  <dcterms:created xsi:type="dcterms:W3CDTF">2022-03-08T09:40:54Z</dcterms:created>
  <dcterms:modified xsi:type="dcterms:W3CDTF">2023-11-16T05:41:36Z</dcterms:modified>
</cp:coreProperties>
</file>