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446" r:id="rId2"/>
    <p:sldId id="447" r:id="rId3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49F0"/>
    <a:srgbClr val="FE006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80" autoAdjust="0"/>
    <p:restoredTop sz="96076" autoAdjust="0"/>
  </p:normalViewPr>
  <p:slideViewPr>
    <p:cSldViewPr snapToGrid="0">
      <p:cViewPr varScale="1">
        <p:scale>
          <a:sx n="114" d="100"/>
          <a:sy n="114" d="100"/>
        </p:scale>
        <p:origin x="894" y="396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youngwoong.dankook.ac.kr/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2023.10.25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767024"/>
              </p:ext>
            </p:extLst>
          </p:nvPr>
        </p:nvGraphicFramePr>
        <p:xfrm>
          <a:off x="567642" y="925670"/>
          <a:ext cx="11103516" cy="53031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인퍼니스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마케팅 및 매장관리 신입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2023.11.24 23:59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서울과학종합대학원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교직원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전략기획실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2023.10.25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2023.11.23 23:59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라포랩스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CRM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운영 마케터 계약직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한국경제인협회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하반기 신입사원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2023.11.06 23:59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농협경제지주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신규직원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2023.10.25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dirty="0">
                          <a:solidFill>
                            <a:srgbClr val="37343F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2023.10.27 17:00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46213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커리어조이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일본 유수기업 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ELCA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ELCA (TF-Marketing Assistant)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서울식물원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서울형 뉴딜일자리 「서울식물원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마스터가드너」사업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참여자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2023.10.26 18:00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584743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5829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2023.10.25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8907423"/>
              </p:ext>
            </p:extLst>
          </p:nvPr>
        </p:nvGraphicFramePr>
        <p:xfrm>
          <a:off x="567642" y="925670"/>
          <a:ext cx="11103516" cy="167996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한국장애인개발원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제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차 직원 정기채용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 dirty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2023.10.25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2023.10.26 17:00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케이워터기술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endParaRPr 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하반기 신입사원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채용형인턴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1" i="0" u="none" strike="noStrike" kern="1200" cap="none" spc="-30" normalizeH="0" baseline="0" noProof="0">
                          <a:ln>
                            <a:solidFill>
                              <a:srgbClr val="000000">
                                <a:alpha val="0"/>
                              </a:srgbClr>
                            </a:solidFill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2023.10.25</a:t>
                      </a:r>
                      <a:endParaRPr kumimoji="0" lang="en-US" altLang="ko-KR" sz="1400" b="1" i="0" u="none" strike="noStrike" kern="1200" cap="none" spc="-30" normalizeH="0" baseline="0" noProof="0" dirty="0">
                        <a:ln>
                          <a:solidFill>
                            <a:srgbClr val="000000">
                              <a:alpha val="0"/>
                            </a:srgbClr>
                          </a:solidFill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2023.10.26 12:00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10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4804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5719</TotalTime>
  <Words>196</Words>
  <Application>Microsoft Office PowerPoint</Application>
  <PresentationFormat>와이드스크린</PresentationFormat>
  <Paragraphs>58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9" baseType="lpstr">
      <vt:lpstr>Pretendard Black</vt:lpstr>
      <vt:lpstr>Pretendard ExtraBold</vt:lpstr>
      <vt:lpstr>Pretendard Light</vt:lpstr>
      <vt:lpstr>Pretendard Medium</vt:lpstr>
      <vt:lpstr>맑은 고딕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66</cp:revision>
  <cp:lastPrinted>2023-09-25T00:21:45Z</cp:lastPrinted>
  <dcterms:created xsi:type="dcterms:W3CDTF">2022-03-08T09:40:54Z</dcterms:created>
  <dcterms:modified xsi:type="dcterms:W3CDTF">2023-10-27T02:53:42Z</dcterms:modified>
</cp:coreProperties>
</file>