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44" r:id="rId2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4" d="100"/>
          <a:sy n="114" d="100"/>
        </p:scale>
        <p:origin x="894" y="132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2023.11.14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52192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피알원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피알원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하반기 신입사원 공개채용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2023.11.14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2023.12.10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한국유나이티드제약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한국유나이티드제약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개량신약영업팀 신입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2023.11.14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2023.11.26 23:59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NHN Cloud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[NHN Cloud]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네트워크 운영 엔지니어 정규직 전환형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인턴십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2023.11.14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2023.11.24 23:59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우아한청년들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우아한청년들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딜리버리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운영관리 담당자 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2023.11.14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2023.11.23 15:00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아모레퍼시픽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아모레퍼시픽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대학생 동계 인턴십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2023.11.14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2023.11.20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쇼플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쇼플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마케팅 직무 교육형 미니인턴	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2023.11.14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2023.11.20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국제백신연구소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(IVI)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국제백신연구소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 &amp; Communication Admin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2023.11.14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로킷헬스케어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로킷헬스케어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BIM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해외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BD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및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R&amp;BD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멀티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Function BD </a:t>
                      </a: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2023.11.14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973785" y="519212"/>
            <a:ext cx="14154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8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30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5865</TotalTime>
  <Words>155</Words>
  <Application>Microsoft Office PowerPoint</Application>
  <PresentationFormat>와이드스크린</PresentationFormat>
  <Paragraphs>43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Pretendard Black</vt:lpstr>
      <vt:lpstr>Pretendard ExtraBold</vt:lpstr>
      <vt:lpstr>Pretendard Light</vt:lpstr>
      <vt:lpstr>Pretendard Medium</vt:lpstr>
      <vt:lpstr>맑은 고딕</vt:lpstr>
      <vt:lpstr>Arial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86</cp:revision>
  <cp:lastPrinted>2023-09-25T00:21:45Z</cp:lastPrinted>
  <dcterms:created xsi:type="dcterms:W3CDTF">2022-03-08T09:40:54Z</dcterms:created>
  <dcterms:modified xsi:type="dcterms:W3CDTF">2023-11-15T01:54:35Z</dcterms:modified>
</cp:coreProperties>
</file>