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44" r:id="rId2"/>
    <p:sldId id="445" r:id="rId3"/>
    <p:sldId id="446" r:id="rId4"/>
    <p:sldId id="447" r:id="rId5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97" d="100"/>
          <a:sy n="97" d="100"/>
        </p:scale>
        <p:origin x="78" y="588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2023.11.13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9143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가비아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가비아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공채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인턴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2023.12.03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충청남도개발공사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충청남도개발공사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사원 모집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2023.11.30 15:00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한국티즈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한국티즈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세일즈 인턴 모집 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2023.11.30 00:00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신도리코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신도리코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채용연계형 인턴 및 경력직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2023.11.27 23:59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펄어비스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펄어비스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펄어비스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QA Beginner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인턴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2023.11.27 19:00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삼구아이앤씨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삼구아이앤씨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KLA Korea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[KLA Korea] Customer Support Engineer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인턴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코카콜라음료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코카콜라음료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정규직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대졸신입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2023.11.13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584096"/>
              </p:ext>
            </p:extLst>
          </p:nvPr>
        </p:nvGraphicFramePr>
        <p:xfrm>
          <a:off x="567642" y="925671"/>
          <a:ext cx="11103516" cy="5259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2664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58549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이연에프엔씨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이연</a:t>
                      </a:r>
                      <a:r>
                        <a:rPr lang="en-US" altLang="ko-KR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FnC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신입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 공개채용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2023.11.26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57640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수협중앙회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수협중앙회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비정규직 일괄채용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 23:59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57640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한국핵융합에너지연구원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한국핵융합에너지연구원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정규직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2023.11.24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76071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농림수산식품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교육문화정보원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농림수산식품교육문화정보원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제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직원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2023.11.24 14:00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5764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KEC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[KEC]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신입사원 공개채용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2023.11.23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57640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한국화학연구원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한국화학연구원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정직원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연구분야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2023.11.23 12:00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57640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한국화학연구원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한국화학연구원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정직원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경영행정분야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2023.11.23 12:00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57640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한국화학연구원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한국화학연구원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계약직 채용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정직원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연구전략 분야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2023.11.23 12:00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819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2023.11.13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54875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식품의약품안전처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식품의약품안전처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외국어에디터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2023.11.22 18:00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한국로봇산업협회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한국로봇산업협회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공제사업팀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운영지원팀 직원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2023.11.21 23:59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윈스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[(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윈스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신입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 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2023.11.21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NHR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[NHR]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신규직원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인턴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2023.11.21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AXA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손해보험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[AXA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손해보험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IT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전략기획팀 신입사원 채용	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안산도시공사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안산도시공사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신규직원 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2023.11.16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Deloitte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[Deloitte] FY24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난방기기 제조 회사 벤치마킹 프로젝트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투입 인턴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2023.11.16 16:00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일화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일화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년신입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 모집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(13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2023.11.14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129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2023.11.13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32519"/>
              </p:ext>
            </p:extLst>
          </p:nvPr>
        </p:nvGraphicFramePr>
        <p:xfrm>
          <a:off x="567642" y="925670"/>
          <a:ext cx="11103516" cy="3508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로킷헬스케어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로킷헬스케어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인재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Manpower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strike="noStrike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[Manpower] PR &amp; Communication Admin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법무법인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율촌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법무법인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율촌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급여팀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탈잉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탈잉</a:t>
                      </a:r>
                      <a:r>
                        <a:rPr lang="en-US" altLang="ko-KR" sz="1400" b="1" u="none" strike="noStrike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마케팅 인턴 채용</a:t>
                      </a:r>
                      <a:endParaRPr lang="ko-KR" altLang="en-US" sz="1400" b="1" dirty="0">
                        <a:solidFill>
                          <a:srgbClr val="4E4E4E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시몬스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[(</a:t>
                      </a:r>
                      <a:r>
                        <a:rPr lang="ko-KR" altLang="en-US" sz="1400" b="1" u="none" strike="noStrike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u="none" strike="noStrike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u="none" strike="noStrike" dirty="0" err="1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시몬스</a:t>
                      </a:r>
                      <a:r>
                        <a:rPr lang="en-US" altLang="ko-KR" sz="1400" b="1" u="none" strike="noStrike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슬립마스터</a:t>
                      </a:r>
                      <a:r>
                        <a:rPr lang="en-US" altLang="ko-KR" sz="1400" b="1" u="none" strike="noStrike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(Sales) </a:t>
                      </a:r>
                      <a:r>
                        <a:rPr lang="ko-KR" altLang="en-US" sz="1400" b="1" u="none" strike="noStrike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 채용	</a:t>
                      </a:r>
                      <a:endParaRPr lang="ko-KR" altLang="en-US" sz="1400" b="1" dirty="0">
                        <a:solidFill>
                          <a:srgbClr val="4E4E4E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2023.11.13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0967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5861</TotalTime>
  <Words>592</Words>
  <Application>Microsoft Office PowerPoint</Application>
  <PresentationFormat>와이드스크린</PresentationFormat>
  <Paragraphs>154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87</cp:revision>
  <cp:lastPrinted>2023-09-25T00:21:45Z</cp:lastPrinted>
  <dcterms:created xsi:type="dcterms:W3CDTF">2022-03-08T09:40:54Z</dcterms:created>
  <dcterms:modified xsi:type="dcterms:W3CDTF">2023-11-14T07:10:48Z</dcterms:modified>
</cp:coreProperties>
</file>