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4" r:id="rId2"/>
    <p:sldId id="446" r:id="rId3"/>
    <p:sldId id="445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6204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HDC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랩스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[HDC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랩스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데이터플랫폼팀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경력 채용홍보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2023.11.25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오마샤리프화장품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오마샤리프화장품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원료발주 칭량부문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LG CNS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[LG CNS] 2024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동계 </a:t>
                      </a:r>
                      <a:r>
                        <a:rPr lang="ko-KR" altLang="en-US" sz="1400" b="1" i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석박사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맞춤형 인턴십 모집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2023.11.13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동화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동화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동화그룹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어드밴텍케이알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어드밴텍케이알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 인재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YBM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[YBM]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YBM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공개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넷마블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넷마블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넷마블네오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채용연계형 인턴십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2023.11.10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플래티어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플래티어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 채용공고문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07341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한국특허전략개발원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한국특허전략개발원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2023.11.09 11:00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한국전자기술연구원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한국전자기술연구원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공개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13:00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사조그룹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사조그룹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식품사 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분기 신입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IBK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투자증권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[IBK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투자증권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넷마블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넷마블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채용전환형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WINTER INTERNSHIP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2023.11.06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농협사료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농협사료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급 사료기술직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전문계약직 신규채용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2023.11.02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슬라운드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슬라운드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 연계형 인턴십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동양생명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동양생명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동양생명보험 수호천사 동양생명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2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45267"/>
              </p:ext>
            </p:extLst>
          </p:nvPr>
        </p:nvGraphicFramePr>
        <p:xfrm>
          <a:off x="567642" y="925670"/>
          <a:ext cx="11103516" cy="411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한솔테크닉스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한솔테크닉스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신규사업부문 신입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한국도레이그룹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한국도레이그룹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산학장학생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2023.10.31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동양생명보험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동양생명보험</a:t>
                      </a:r>
                      <a:r>
                        <a:rPr lang="en-US" altLang="ko-KR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 </a:t>
                      </a:r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2023.10.31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단암시스템즈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단암시스템즈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원가팀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매드업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매드업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전환형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미디어 관리 담당자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Cytiva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Korea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en-US" altLang="ko-KR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Cytiva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Korea]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신입사원 채용 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spc="-30" noProof="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2023.10.27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22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261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</TotalTime>
  <Words>441</Words>
  <Application>Microsoft Office PowerPoint</Application>
  <PresentationFormat>와이드스크린</PresentationFormat>
  <Paragraphs>117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62</cp:revision>
  <cp:lastPrinted>2023-09-25T00:21:45Z</cp:lastPrinted>
  <dcterms:created xsi:type="dcterms:W3CDTF">2022-03-08T09:40:54Z</dcterms:created>
  <dcterms:modified xsi:type="dcterms:W3CDTF">2023-10-30T00:41:23Z</dcterms:modified>
</cp:coreProperties>
</file>