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44" r:id="rId2"/>
    <p:sldId id="447" r:id="rId3"/>
    <p:sldId id="446" r:id="rId4"/>
    <p:sldId id="445" r:id="rId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0" d="100"/>
          <a:sy n="110" d="100"/>
        </p:scale>
        <p:origin x="390" y="10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878556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대산농촌재단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대산농촌재단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사업팀 직원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2023.11.29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국토연구원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국토연구원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국토연구원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2023.11.24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유안타증권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유안타증권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IT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본부 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경력직원 채용 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23:00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용마로지스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용마로지스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월 각 부문별 신입 및 경력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한화생명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한화생명금융서비스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상반기 영업마케팅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SK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오션플랜트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[SK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오션플랜트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SK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오션플랜트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티웨이항공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티웨이항공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정비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경력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(IT)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 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2023.11.17 14:00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한국화학연구원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YS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포닥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12:00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9109"/>
              </p:ext>
            </p:extLst>
          </p:nvPr>
        </p:nvGraphicFramePr>
        <p:xfrm>
          <a:off x="567642" y="925671"/>
          <a:ext cx="11103516" cy="52459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2380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58159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한국화학연구원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한국화학연구원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계약직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12:00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572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인동에프엔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인동에프엔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컬러디자이너 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채용형인턴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572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안산도시공사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안산도시공사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신규직원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572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시립성동청소년센터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시립성동청소년센터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직원채용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청소년배치지도사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연장공고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75565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서울특별시강남구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도시관리공단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강남구도시관리공단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공개채용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2023.11.16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572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한국기계산업진흥회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한국기계산업진흥회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 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경력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572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한국식품연구원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한국식품연구원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 및 무기계약직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57256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서대문구도시관리공단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서대문구도시관리공단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직원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2023.11.15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094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732063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미라콤아이앤씨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미라콤아이앤씨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신입채용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17:00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 멀티캠퍼스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삼성계열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멀티캠퍼스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 공채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2023.11.15 00:00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삼양그룹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삼양그룹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 수시채용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재단법인 제천문화재단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제천문화재단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2023.11.13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이랜드이노플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이랜드이노플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2023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하반기 신입사원 공개채용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동아일보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동아일보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및 경력 사원 모집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영업관리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문화사업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/HR/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재무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·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회계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00:00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스포츠윤리센터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스포츠윤리센터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기간제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2023.11.10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한국장애인고용공단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한국장애인고용공단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한국장애인고용공단 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신입교사 채용공고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공과대학 졸업생 공공기관 정규직 채용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2023.11.10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591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2023.11.07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77608"/>
              </p:ext>
            </p:extLst>
          </p:nvPr>
        </p:nvGraphicFramePr>
        <p:xfrm>
          <a:off x="567642" y="925670"/>
          <a:ext cx="11103516" cy="2289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한국부동산원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한국부동산원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전문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일반계약직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개방형직위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2023.11.10 18:00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한국특허전략개발원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한국특허전략개발원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정규직 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2023.11.09 11:00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메디치소프트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메디치소프트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이지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AI)]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2023.11.07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27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16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5810</TotalTime>
  <Words>570</Words>
  <Application>Microsoft Office PowerPoint</Application>
  <PresentationFormat>와이드스크린</PresentationFormat>
  <Paragraphs>148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Pretendard ExtraBold</vt:lpstr>
      <vt:lpstr>Pretendard Light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77</cp:revision>
  <cp:lastPrinted>2023-09-25T00:21:45Z</cp:lastPrinted>
  <dcterms:created xsi:type="dcterms:W3CDTF">2022-03-08T09:40:54Z</dcterms:created>
  <dcterms:modified xsi:type="dcterms:W3CDTF">2023-11-09T02:06:14Z</dcterms:modified>
</cp:coreProperties>
</file>