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44" r:id="rId2"/>
    <p:sldId id="446" r:id="rId3"/>
    <p:sldId id="445" r:id="rId4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4" d="100"/>
          <a:sy n="114" d="100"/>
        </p:scale>
        <p:origin x="894" y="132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2023.11.01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193422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㈜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이노와이어리스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[㈜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이노와이어리스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큐셀네트웍스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경력 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2023.12.31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TBWA KOREA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[TBWA] 2024 AE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신입사원 공개채용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2023.11.26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문토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문토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 마케터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에어퍼스트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에어퍼스트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구매부 업무지원 담당자 모집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2023.11.15 23:59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율촌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법무법인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율촌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총무팀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2023.11.15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농림식품기술기획평가원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농림식품기술기획평가원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년도 정규직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연구직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운영직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2023.11.15 14:00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EA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코리아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[EA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코리아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EA Korea Winter Internship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2023.11.12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동아일보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동아일보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신입사원 모집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2023.11.12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19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30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2023.11.01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807988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한국부동산원 자회사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한국부동산원 자회사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알이비파트너스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신입직원 및 기간제 근로자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육아휴직 대체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2023.11.12 18:00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에스에프씨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에스에프씨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 공고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인사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회계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품질분석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2023.11.11 00:00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한국바스프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한국바스프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수원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G-EDM Lab Intern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모집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2023.11.10 23:59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호반건설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호반건설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건설계열 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신입사원 공개채용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2023.11.08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OCI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[OCI] 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OCI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하반기 신입사원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2023.11.08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대한전선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대한전선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신입사원 공개채용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2023.11.08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미즈호은행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미즈호은행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Corporate Banking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팀 사무보조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2023.11.07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그린서비스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그린서비스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정규직 직원모집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2023.11.06 17:00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19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042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2023.11.01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593322"/>
              </p:ext>
            </p:extLst>
          </p:nvPr>
        </p:nvGraphicFramePr>
        <p:xfrm>
          <a:off x="567642" y="925670"/>
          <a:ext cx="11103516" cy="2289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파워팩터스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파워팩터스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우수인재 채용 프로그램 및 졸업예정자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지원 프로그램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와디즈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와디즈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슈퍼루키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슈퍼루키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드림어스컴퍼니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브랜드 마케터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19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8505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5731</TotalTime>
  <Words>395</Words>
  <Application>Microsoft Office PowerPoint</Application>
  <PresentationFormat>와이드스크린</PresentationFormat>
  <Paragraphs>105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0" baseType="lpstr">
      <vt:lpstr>Pretendard Black</vt:lpstr>
      <vt:lpstr>Pretendard ExtraBold</vt:lpstr>
      <vt:lpstr>Pretendard Light</vt:lpstr>
      <vt:lpstr>Pretendard Medium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70</cp:revision>
  <cp:lastPrinted>2023-09-25T00:21:45Z</cp:lastPrinted>
  <dcterms:created xsi:type="dcterms:W3CDTF">2022-03-08T09:40:54Z</dcterms:created>
  <dcterms:modified xsi:type="dcterms:W3CDTF">2023-11-02T00:58:04Z</dcterms:modified>
</cp:coreProperties>
</file>