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err="1" smtClean="0"/>
              <a:t>출석인정은</a:t>
            </a:r>
            <a:r>
              <a:rPr lang="ko-KR" altLang="en-US" sz="2000" b="1" dirty="0" smtClean="0"/>
              <a:t>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전이나 </a:t>
            </a:r>
            <a:r>
              <a:rPr lang="ko-KR" altLang="en-US" sz="1600" dirty="0" smtClean="0"/>
              <a:t>사유종료일로부터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7</a:t>
            </a:r>
            <a:r>
              <a:rPr lang="ko-KR" altLang="en-US" sz="1600" dirty="0"/>
              <a:t>일 이내 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최종학기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취</a:t>
            </a:r>
            <a:r>
              <a:rPr lang="en-US" altLang="ko-KR" sz="1600" dirty="0"/>
              <a:t>·</a:t>
            </a:r>
            <a:r>
              <a:rPr lang="ko-KR" altLang="en-US" sz="1600" dirty="0"/>
              <a:t>창업은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일로부터 </a:t>
            </a:r>
            <a:r>
              <a:rPr lang="en-US" altLang="ko-KR" sz="1600" dirty="0"/>
              <a:t>14</a:t>
            </a:r>
            <a:r>
              <a:rPr lang="ko-KR" altLang="en-US" sz="1600" dirty="0"/>
              <a:t>일 이내</a:t>
            </a:r>
            <a:r>
              <a:rPr lang="en-US" altLang="ko-KR" sz="1600" dirty="0"/>
              <a:t>)</a:t>
            </a:r>
            <a:r>
              <a:rPr lang="ko-KR" altLang="en-US" sz="1600" dirty="0"/>
              <a:t>에 신청 및 접수하여야 </a:t>
            </a:r>
            <a:r>
              <a:rPr lang="ko-KR" altLang="en-US" sz="1600" dirty="0" smtClean="0"/>
              <a:t>하며 해당 </a:t>
            </a:r>
            <a:r>
              <a:rPr lang="ko-KR" altLang="en-US" sz="1600" dirty="0"/>
              <a:t>기간 이후에는 </a:t>
            </a:r>
            <a:r>
              <a:rPr lang="ko-KR" altLang="en-US" sz="1600" dirty="0" err="1"/>
              <a:t>출석인정</a:t>
            </a:r>
            <a:r>
              <a:rPr lang="ko-KR" altLang="en-US" sz="1600" dirty="0"/>
              <a:t> 사유의 </a:t>
            </a:r>
            <a:r>
              <a:rPr lang="ko-KR" altLang="en-US" sz="1600" dirty="0" smtClean="0"/>
              <a:t>효력     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상실함 </a:t>
            </a:r>
            <a:r>
              <a:rPr lang="en-US" altLang="ko-KR" sz="1600" dirty="0" smtClean="0"/>
              <a:t>[</a:t>
            </a:r>
            <a:r>
              <a:rPr lang="ko-KR" altLang="en-US" sz="1600" dirty="0"/>
              <a:t>공휴일</a:t>
            </a:r>
            <a:r>
              <a:rPr lang="en-US" altLang="ko-KR" sz="1600" dirty="0"/>
              <a:t>(</a:t>
            </a:r>
            <a:r>
              <a:rPr lang="ko-KR" altLang="en-US" sz="1600" dirty="0"/>
              <a:t>토요일 포함</a:t>
            </a:r>
            <a:r>
              <a:rPr lang="en-US" altLang="ko-KR" sz="1600" dirty="0"/>
              <a:t>)</a:t>
            </a:r>
            <a:r>
              <a:rPr lang="ko-KR" altLang="en-US" sz="1600" dirty="0"/>
              <a:t>을 </a:t>
            </a:r>
            <a:r>
              <a:rPr lang="ko-KR" altLang="en-US" sz="1600" dirty="0" smtClean="0"/>
              <a:t>제외</a:t>
            </a:r>
            <a:r>
              <a:rPr lang="en-US" altLang="ko-KR" sz="1600" dirty="0" smtClean="0"/>
              <a:t>]</a:t>
            </a:r>
          </a:p>
          <a:p>
            <a:pPr fontAlgn="base"/>
            <a:endParaRPr lang="ko-KR" altLang="en-US" sz="1600" dirty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</a:t>
            </a:r>
            <a:r>
              <a:rPr lang="ko-KR" altLang="en-US" sz="1600" dirty="0" smtClean="0"/>
              <a:t>학칙 제</a:t>
            </a:r>
            <a:r>
              <a:rPr lang="en-US" altLang="ko-KR" sz="1600" dirty="0" smtClean="0"/>
              <a:t>59</a:t>
            </a:r>
            <a:r>
              <a:rPr lang="ko-KR" altLang="en-US" sz="1600" dirty="0" smtClean="0"/>
              <a:t>조의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항 및 학생상벌규정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조에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의거 엄중 처벌함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</a:t>
            </a:r>
            <a:r>
              <a:rPr lang="ko-KR" altLang="en-US" sz="1600" dirty="0" smtClean="0"/>
              <a:t>담당 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지정한 강의실수업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중간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기말고사를 제외하고는 유고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결석 사유에 의한 인정을 불허함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6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600" dirty="0" smtClean="0"/>
              <a:t>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제시하는 과제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시험 등의 지도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평가에 따라 부여함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유고결석자</a:t>
            </a:r>
            <a:r>
              <a:rPr lang="ko-KR" altLang="en-US" sz="1600" dirty="0" smtClean="0"/>
              <a:t>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err="1" smtClean="0"/>
              <a:t>출석인정은</a:t>
            </a:r>
            <a:r>
              <a:rPr lang="ko-KR" altLang="en-US" sz="1600" dirty="0" smtClean="0"/>
              <a:t> 출결에 국한된 사항임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 </a:t>
            </a:r>
            <a:endParaRPr lang="en-US" altLang="ko-KR" sz="1600" dirty="0" smtClean="0"/>
          </a:p>
          <a:p>
            <a:pPr fontAlgn="base"/>
            <a:endParaRPr lang="ko-KR" altLang="en-US" sz="16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</a:t>
            </a:r>
            <a:r>
              <a:rPr lang="ko-KR" altLang="en-US" sz="1600" dirty="0" smtClean="0"/>
              <a:t>성적공시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기간 종료일</a:t>
            </a:r>
            <a:r>
              <a:rPr lang="en-US" altLang="ko-KR" sz="1600" dirty="0" smtClean="0"/>
              <a:t>[</a:t>
            </a:r>
            <a:r>
              <a:rPr lang="en-US" altLang="ko-KR" sz="1600" dirty="0" smtClean="0"/>
              <a:t>2019.12.25(</a:t>
            </a:r>
            <a:r>
              <a:rPr lang="ko-KR" altLang="en-US" sz="1600" dirty="0" smtClean="0"/>
              <a:t>수</a:t>
            </a:r>
            <a:r>
              <a:rPr lang="en-US" altLang="ko-KR" sz="1600" dirty="0" smtClean="0"/>
              <a:t>)]</a:t>
            </a:r>
            <a:r>
              <a:rPr lang="ko-KR" altLang="en-US" sz="1600" dirty="0" smtClean="0"/>
              <a:t>까지 가능함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732</Words>
  <Application>Microsoft Office PowerPoint</Application>
  <PresentationFormat>화면 슬라이드 쇼(4:3)</PresentationFormat>
  <Paragraphs>129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60</cp:revision>
  <dcterms:created xsi:type="dcterms:W3CDTF">2017-08-16T02:27:34Z</dcterms:created>
  <dcterms:modified xsi:type="dcterms:W3CDTF">2019-08-23T00:58:02Z</dcterms:modified>
</cp:coreProperties>
</file>