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sldIdLst>
    <p:sldId id="354" r:id="rId5"/>
  </p:sldIdLst>
  <p:sldSz cx="6858000" cy="9906000" type="A4"/>
  <p:notesSz cx="6797675" cy="9926638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0" userDrawn="1">
          <p15:clr>
            <a:srgbClr val="A4A3A4"/>
          </p15:clr>
        </p15:guide>
        <p15:guide id="2" orient="horz" pos="4955" userDrawn="1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orient="horz" pos="3295" userDrawn="1">
          <p15:clr>
            <a:srgbClr val="A4A3A4"/>
          </p15:clr>
        </p15:guide>
        <p15:guide id="5" pos="187" userDrawn="1">
          <p15:clr>
            <a:srgbClr val="A4A3A4"/>
          </p15:clr>
        </p15:guide>
        <p15:guide id="6" pos="2126" userDrawn="1">
          <p15:clr>
            <a:srgbClr val="A4A3A4"/>
          </p15:clr>
        </p15:guide>
        <p15:guide id="7" pos="2194" userDrawn="1">
          <p15:clr>
            <a:srgbClr val="A4A3A4"/>
          </p15:clr>
        </p15:guide>
        <p15:guide id="8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00A5DC"/>
    <a:srgbClr val="5F5F5F"/>
    <a:srgbClr val="747474"/>
    <a:srgbClr val="A6A6A6"/>
    <a:srgbClr val="B2B2B2"/>
    <a:srgbClr val="EAEAEA"/>
    <a:srgbClr val="FFFDFD"/>
    <a:srgbClr val="FFFDFE"/>
    <a:srgbClr val="FF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Objects="1" showGuides="1">
      <p:cViewPr varScale="1">
        <p:scale>
          <a:sx n="88" d="100"/>
          <a:sy n="88" d="100"/>
        </p:scale>
        <p:origin x="2742" y="102"/>
      </p:cViewPr>
      <p:guideLst>
        <p:guide orient="horz" pos="1460"/>
        <p:guide orient="horz" pos="4955"/>
        <p:guide orient="horz" pos="3382"/>
        <p:guide orient="horz" pos="3295"/>
        <p:guide pos="187"/>
        <p:guide pos="2126"/>
        <p:guide pos="2194"/>
        <p:guide pos="4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>
          <a:xfrm>
            <a:off x="134542" y="376062"/>
            <a:ext cx="6588014" cy="5265589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7661" y="5993115"/>
            <a:ext cx="6129106" cy="804267"/>
          </a:xfrm>
        </p:spPr>
        <p:txBody>
          <a:bodyPr tIns="0" rIns="0" bIns="0" anchor="t" anchorCtr="0">
            <a:noAutofit/>
          </a:bodyPr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7663" y="6658716"/>
            <a:ext cx="6129105" cy="1622654"/>
          </a:xfrm>
        </p:spPr>
        <p:txBody>
          <a:bodyPr tIns="0" rIns="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7661" y="8281370"/>
            <a:ext cx="4077658" cy="707200"/>
          </a:xfrm>
        </p:spPr>
        <p:txBody>
          <a:bodyPr tIns="0" bIns="0" anchor="b" anchorCtr="0">
            <a:normAutofit/>
          </a:bodyPr>
          <a:lstStyle>
            <a:lvl1pPr marL="0" indent="0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URL</a:t>
            </a:r>
          </a:p>
          <a:p>
            <a:pPr lvl="0"/>
            <a:endParaRPr lang="en-US" noProof="0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08899" y="8281370"/>
            <a:ext cx="1997870" cy="707200"/>
          </a:xfrm>
        </p:spPr>
        <p:txBody>
          <a:bodyPr tIns="0" bIns="0" anchor="b" anchorCtr="0">
            <a:normAutofit/>
          </a:bodyPr>
          <a:lstStyle>
            <a:lvl1pPr marL="0" indent="0" algn="r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Division Naming</a:t>
            </a:r>
          </a:p>
          <a:p>
            <a:pPr lvl="0"/>
            <a:endParaRPr lang="en-US" noProof="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377432" y="0"/>
            <a:ext cx="1917445" cy="252373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 sz="600"/>
            </a:lvl1pPr>
          </a:lstStyle>
          <a:p>
            <a:pPr lvl="0"/>
            <a:r>
              <a:rPr lang="en-US" noProof="0" dirty="0"/>
              <a:t>Das Quality Seal hat </a:t>
            </a:r>
            <a:r>
              <a:rPr lang="en-US" noProof="0" dirty="0" err="1"/>
              <a:t>im</a:t>
            </a:r>
            <a:r>
              <a:rPr lang="en-US" noProof="0" dirty="0"/>
              <a:t> </a:t>
            </a:r>
            <a:r>
              <a:rPr lang="en-US" noProof="0" dirty="0" err="1"/>
              <a:t>Vordergrund</a:t>
            </a:r>
            <a:r>
              <a:rPr lang="en-US" noProof="0" dirty="0"/>
              <a:t> </a:t>
            </a:r>
            <a:r>
              <a:rPr lang="en-US" noProof="0" dirty="0" err="1"/>
              <a:t>zu</a:t>
            </a:r>
            <a:r>
              <a:rPr lang="en-US" noProof="0" dirty="0"/>
              <a:t> </a:t>
            </a:r>
            <a:r>
              <a:rPr lang="en-US" noProof="0" dirty="0" err="1"/>
              <a:t>stehen</a:t>
            </a:r>
            <a:r>
              <a:rPr lang="en-US" noProof="0" dirty="0"/>
              <a:t>.</a:t>
            </a:r>
            <a:br>
              <a:rPr lang="en-US" noProof="0" dirty="0"/>
            </a:br>
            <a:r>
              <a:rPr lang="en-US" noProof="0" dirty="0" err="1"/>
              <a:t>Bitte</a:t>
            </a:r>
            <a:r>
              <a:rPr lang="en-US" noProof="0" dirty="0"/>
              <a:t> </a:t>
            </a:r>
            <a:r>
              <a:rPr lang="en-US" noProof="0" dirty="0" err="1"/>
              <a:t>ändern</a:t>
            </a:r>
            <a:r>
              <a:rPr lang="en-US" noProof="0" dirty="0"/>
              <a:t> </a:t>
            </a:r>
            <a:r>
              <a:rPr lang="en-US" noProof="0" dirty="0" err="1"/>
              <a:t>Sie</a:t>
            </a:r>
            <a:r>
              <a:rPr lang="en-US" noProof="0" dirty="0"/>
              <a:t> </a:t>
            </a:r>
            <a:r>
              <a:rPr lang="en-US" noProof="0" dirty="0" err="1"/>
              <a:t>nicht</a:t>
            </a:r>
            <a:r>
              <a:rPr lang="en-US" noProof="0" dirty="0"/>
              <a:t> die </a:t>
            </a:r>
            <a:r>
              <a:rPr lang="en-US" noProof="0" dirty="0" err="1"/>
              <a:t>Größe</a:t>
            </a:r>
            <a:r>
              <a:rPr lang="en-US" noProof="0" dirty="0"/>
              <a:t> </a:t>
            </a:r>
            <a:r>
              <a:rPr lang="en-US" noProof="0" dirty="0" err="1"/>
              <a:t>oder</a:t>
            </a:r>
            <a:r>
              <a:rPr lang="en-US" noProof="0" dirty="0"/>
              <a:t> Position.</a:t>
            </a:r>
            <a:br>
              <a:rPr lang="en-US" noProof="0" dirty="0"/>
            </a:br>
            <a:r>
              <a:rPr lang="en-US" noProof="0" dirty="0"/>
              <a:t>The Quality Seal has to stay on top. </a:t>
            </a:r>
            <a:br>
              <a:rPr lang="en-US" noProof="0" dirty="0"/>
            </a:br>
            <a:r>
              <a:rPr lang="en-US" noProof="0" dirty="0"/>
              <a:t>Please do not change size or position.</a:t>
            </a:r>
          </a:p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90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1" y="2218668"/>
            <a:ext cx="3132656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103187" y="2317520"/>
            <a:ext cx="1458350" cy="262891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3" y="2218668"/>
            <a:ext cx="1512095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3483203" y="2317520"/>
            <a:ext cx="3078333" cy="5549195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5549195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2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5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1" name="Inhaltsplatzhalter 2"/>
          <p:cNvSpPr>
            <a:spLocks noGrp="1"/>
          </p:cNvSpPr>
          <p:nvPr>
            <p:ph idx="22"/>
          </p:nvPr>
        </p:nvSpPr>
        <p:spPr>
          <a:xfrm>
            <a:off x="296465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23"/>
          </p:nvPr>
        </p:nvSpPr>
        <p:spPr>
          <a:xfrm>
            <a:off x="1903494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3" name="Inhaltsplatzhalter 2"/>
          <p:cNvSpPr>
            <a:spLocks noGrp="1"/>
          </p:cNvSpPr>
          <p:nvPr>
            <p:ph idx="24"/>
          </p:nvPr>
        </p:nvSpPr>
        <p:spPr>
          <a:xfrm>
            <a:off x="1903494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12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482580" y="231751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4160988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482579" y="3635520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6048291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idx="22"/>
          </p:nvPr>
        </p:nvSpPr>
        <p:spPr>
          <a:xfrm>
            <a:off x="296465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1" name="Inhaltsplatzhalter 2"/>
          <p:cNvSpPr>
            <a:spLocks noGrp="1"/>
          </p:cNvSpPr>
          <p:nvPr>
            <p:ph idx="24"/>
          </p:nvPr>
        </p:nvSpPr>
        <p:spPr>
          <a:xfrm>
            <a:off x="1903494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8" name="Bildplatzhalter 4"/>
          <p:cNvSpPr>
            <a:spLocks noGrp="1"/>
          </p:cNvSpPr>
          <p:nvPr>
            <p:ph type="pic" sz="quarter" idx="25"/>
          </p:nvPr>
        </p:nvSpPr>
        <p:spPr>
          <a:xfrm>
            <a:off x="5467635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9" name="Bildplatzhalter 4"/>
          <p:cNvSpPr>
            <a:spLocks noGrp="1"/>
          </p:cNvSpPr>
          <p:nvPr>
            <p:ph type="pic" sz="quarter" idx="26"/>
          </p:nvPr>
        </p:nvSpPr>
        <p:spPr>
          <a:xfrm>
            <a:off x="4886976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0" name="Inhaltsplatzhalter 2"/>
          <p:cNvSpPr>
            <a:spLocks noGrp="1"/>
          </p:cNvSpPr>
          <p:nvPr>
            <p:ph idx="27" hasCustomPrompt="1"/>
          </p:nvPr>
        </p:nvSpPr>
        <p:spPr>
          <a:xfrm>
            <a:off x="3482580" y="3660124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3482579" y="497812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ildplatzhalter 4"/>
          <p:cNvSpPr>
            <a:spLocks noGrp="1"/>
          </p:cNvSpPr>
          <p:nvPr>
            <p:ph type="pic" sz="quarter" idx="28"/>
          </p:nvPr>
        </p:nvSpPr>
        <p:spPr>
          <a:xfrm>
            <a:off x="6048291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3" name="Bildplatzhalter 4"/>
          <p:cNvSpPr>
            <a:spLocks noGrp="1"/>
          </p:cNvSpPr>
          <p:nvPr>
            <p:ph type="pic" sz="quarter" idx="29"/>
          </p:nvPr>
        </p:nvSpPr>
        <p:spPr>
          <a:xfrm>
            <a:off x="5467635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30"/>
          </p:nvPr>
        </p:nvSpPr>
        <p:spPr>
          <a:xfrm>
            <a:off x="4886976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31" hasCustomPrompt="1"/>
          </p:nvPr>
        </p:nvSpPr>
        <p:spPr>
          <a:xfrm>
            <a:off x="3482580" y="498510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6" name="Gerade Verbindung 35"/>
          <p:cNvCxnSpPr/>
          <p:nvPr userDrawn="1"/>
        </p:nvCxnSpPr>
        <p:spPr>
          <a:xfrm>
            <a:off x="3482579" y="6303111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ildplatzhalter 4"/>
          <p:cNvSpPr>
            <a:spLocks noGrp="1"/>
          </p:cNvSpPr>
          <p:nvPr>
            <p:ph type="pic" sz="quarter" idx="32"/>
          </p:nvPr>
        </p:nvSpPr>
        <p:spPr>
          <a:xfrm>
            <a:off x="6048291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8" name="Bildplatzhalter 4"/>
          <p:cNvSpPr>
            <a:spLocks noGrp="1"/>
          </p:cNvSpPr>
          <p:nvPr>
            <p:ph type="pic" sz="quarter" idx="33"/>
          </p:nvPr>
        </p:nvSpPr>
        <p:spPr>
          <a:xfrm>
            <a:off x="5467635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9" name="Bildplatzhalter 4"/>
          <p:cNvSpPr>
            <a:spLocks noGrp="1"/>
          </p:cNvSpPr>
          <p:nvPr>
            <p:ph type="pic" sz="quarter" idx="34"/>
          </p:nvPr>
        </p:nvSpPr>
        <p:spPr>
          <a:xfrm>
            <a:off x="4886976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0" name="Inhaltsplatzhalter 2"/>
          <p:cNvSpPr>
            <a:spLocks noGrp="1"/>
          </p:cNvSpPr>
          <p:nvPr>
            <p:ph idx="35" hasCustomPrompt="1"/>
          </p:nvPr>
        </p:nvSpPr>
        <p:spPr>
          <a:xfrm>
            <a:off x="3482580" y="6339293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2" name="Bildplatzhalter 4"/>
          <p:cNvSpPr>
            <a:spLocks noGrp="1"/>
          </p:cNvSpPr>
          <p:nvPr>
            <p:ph type="pic" sz="quarter" idx="36"/>
          </p:nvPr>
        </p:nvSpPr>
        <p:spPr>
          <a:xfrm>
            <a:off x="6048291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3" name="Bildplatzhalter 4"/>
          <p:cNvSpPr>
            <a:spLocks noGrp="1"/>
          </p:cNvSpPr>
          <p:nvPr>
            <p:ph type="pic" sz="quarter" idx="37"/>
          </p:nvPr>
        </p:nvSpPr>
        <p:spPr>
          <a:xfrm>
            <a:off x="5467635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4" name="Bildplatzhalter 4"/>
          <p:cNvSpPr>
            <a:spLocks noGrp="1"/>
          </p:cNvSpPr>
          <p:nvPr>
            <p:ph type="pic" sz="quarter" idx="38"/>
          </p:nvPr>
        </p:nvSpPr>
        <p:spPr>
          <a:xfrm>
            <a:off x="4886976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53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3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 Verbindung 12"/>
          <p:cNvCxnSpPr/>
          <p:nvPr/>
        </p:nvCxnSpPr>
        <p:spPr>
          <a:xfrm>
            <a:off x="296469" y="8321360"/>
            <a:ext cx="6265069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8640" y="8438731"/>
            <a:ext cx="1393200" cy="10988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6468" y="624000"/>
            <a:ext cx="4158852" cy="1388065"/>
          </a:xfrm>
          <a:prstGeom prst="rect">
            <a:avLst/>
          </a:prstGeom>
        </p:spPr>
        <p:txBody>
          <a:bodyPr vert="horz" lIns="0" tIns="25200" rIns="91440" bIns="0" rtlCol="0" anchor="t" anchorCtr="0">
            <a:no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6467" y="2220800"/>
            <a:ext cx="1485000" cy="5645915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empower - DO NOT DELETE!!!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empower - DO NOT DELETE!!!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0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685733" rtl="0" eaLnBrk="1" latinLnBrk="0" hangingPunct="1">
        <a:lnSpc>
          <a:spcPct val="95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33337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66674" indent="-138100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04773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40491" indent="-134528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672638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tabLst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8857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3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8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7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9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2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B3AF8F80-8922-424F-A0D4-8CDB29342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960"/>
            <a:ext cx="6858000" cy="97227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2C31CE-69FA-4E87-BADB-BD66F9CC8B47}"/>
              </a:ext>
            </a:extLst>
          </p:cNvPr>
          <p:cNvSpPr txBox="1"/>
          <p:nvPr/>
        </p:nvSpPr>
        <p:spPr>
          <a:xfrm>
            <a:off x="404664" y="1352600"/>
            <a:ext cx="3312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CAK</a:t>
            </a:r>
            <a:r>
              <a:rPr lang="ko-KR" altLang="en-US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 </a:t>
            </a:r>
            <a:endParaRPr lang="en-US" altLang="ko-KR" sz="2800" b="1" dirty="0">
              <a:solidFill>
                <a:schemeClr val="accent1"/>
              </a:solidFill>
              <a:latin typeface="Continental Stag Sans Book" panose="020B0503040000020004" pitchFamily="34" charset="0"/>
            </a:endParaRPr>
          </a:p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System Test Engineer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D8E79076-3578-43FD-B7DE-A0DC2F12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51" y="2936776"/>
            <a:ext cx="3982486" cy="639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JOB DESCRIPTION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&amp; Align the definition of system context and the system boundary with the system requirements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Decompose the system and identify system elements to break down the overall system complexity into manageable pieces.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Ensure a sufficient definition and specification of system interfaces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and break down performance requirements and the dynamic behavior of the system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Communicate the system architecture and the design to the relevant development team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the integration strategy and the integration steps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Ensure system integrity in terms of technical aspects, timing, and quality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Document alternatives architectures and the design decision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Deliver high quality solution to achieve cost and quality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QUALIFICATION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Bachelor or above degree in Engineering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Fluent or advanced level in written and spoken English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Ability to work with a global organization effectively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WORKING LOCATION</a:t>
            </a:r>
          </a:p>
          <a:p>
            <a:pPr>
              <a:lnSpc>
                <a:spcPts val="1700"/>
              </a:lnSpc>
            </a:pPr>
            <a:r>
              <a:rPr lang="en-US" altLang="ko-KR" sz="1200" dirty="0" err="1">
                <a:latin typeface="+mn-ea"/>
              </a:rPr>
              <a:t>Pangyo</a:t>
            </a:r>
            <a:r>
              <a:rPr lang="en-US" altLang="ko-KR" sz="1200" dirty="0">
                <a:latin typeface="+mn-ea"/>
              </a:rPr>
              <a:t> or </a:t>
            </a:r>
            <a:r>
              <a:rPr lang="en-US" altLang="ko-KR" sz="1200" dirty="0" err="1">
                <a:latin typeface="+mn-ea"/>
              </a:rPr>
              <a:t>Jeongja</a:t>
            </a:r>
            <a:r>
              <a:rPr lang="en-US" altLang="ko-KR" sz="1200" dirty="0">
                <a:latin typeface="+mn-ea"/>
              </a:rPr>
              <a:t>,  Gyeonggi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endParaRPr lang="ko-KR" sz="1200" dirty="0">
              <a:effectLst/>
              <a:latin typeface="+mn-ea"/>
              <a:cs typeface="Continental Stag Sans"/>
            </a:endParaRPr>
          </a:p>
        </p:txBody>
      </p:sp>
    </p:spTree>
    <p:extLst>
      <p:ext uri="{BB962C8B-B14F-4D97-AF65-F5344CB8AC3E}">
        <p14:creationId xmlns:p14="http://schemas.microsoft.com/office/powerpoint/2010/main" val="1591374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MBAQEBAQEBAQEBAQEBAQIAAAAAAAAAAwAAAAMAAAAA/////wQAPwwAAAAAAAAAAAAAIAD///////////////8AAAD///////////////8DAAAAAw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QAAAACABAAC6Kji51bwbZKlty4PIiVKlwFAAAAAAADAAAAAwADAAAAAQADAAAAAAD///////8DAAEA////////BAAAAAMAEAAL3JEfJ348gEOqt8ZJpyUfZw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KKji51bwbZKlty4PIiVKlwDRGF0YQAbAAAABExpbmtlZFNoYXBlRGF0YQAFAAAAAAACTmFtZQAZAAAATGlua2VkU2hhcGVzRGF0YVByb3BlcnR5ABBWZXJzaW9uAAAAAAAJTGFzdFdyaXRlAMa2AHR/AQAAAAEA/////50AnQAAAAVfaWQAEAAAAATckR8nfjyAQ6q3xkmnJR9nA0RhdGEAKgAAAAhQcmVzZW50YXRpb25TY2FubmVkRm9yTGlua2VkU2hhcGVzAAEAAk5hbWUAJAAAAExpbmtlZFNoYXBlUHJlc2VudGF0aW9uU2V0dGluZ3NEYXRhABBWZXJzaW9uAAAAAAAJTGFzdFdyaXRlABC3AHR/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BULLET_IMAGE_BINARY_DATA" val="R0lGODlh4AHgAeZ/AP+WAf/Mk/2YAP+vOP3guf+rMf716vz///6cAP725f/VqP6aBP2rMP/fvP/Upfz++//nxf7q0P6YBf/69f+yQv+uMP+1TP/8/f+wOP3s0fyYAv6wOv768v/Tqfv//fvVpv6yRfyZAP+YBv388vyqMP6aBv/UqfyaA/+WBeGaAP/fwP/q0/+ZCP+0Rf/6+OKYAv7KkfyuMP/s1P6cBP/29f+4U/6ZAP6ZAf+YAf+aAP/+/////f+aAv+ZAv2aAP7///+YAP+sMP6bAP7+/v6sMP6sMf6aAP6ZA/+YA/2aAf/9/v7+/P+tMP+bAP6bAv/9///+/P7//f7+//7/+v//+/2tMP+bAfybAP/++v//+v+aBP2wOv3++fyaAf+bBP7/+/39/f/+/f2ZBf/n1v79///8///9+P2bBvnXp/v/+v3Xqv/37P39//78//2vOP/Xpv79+//Vqv2bBP+XA/+xOv+aAf/++/+3T/+ZBP2bAPqbAf/Ur//QmP////+ZAP///yH5BAEAAH8ALAAAAADgAeABAAf/gH+Cg4SFhoeIiYqLjI2Oj5CRkpOUlZaXmJmam5ydnp+goaKjpKWmp6ipqqusra6vsLGys7S1tre4ubq7vL2+v8DBwsPExcbHyMnKy8zNzs/Q0dLT1NXW19jZ2tvc3d7f4OHi4+Tl5ufopRQFBUEFRCDs8vP09fb0TAxERen9/v+CiggcOJCJDT85gPDwc6Ohw4cQI0p8iKTHgg1MCugjwoRCkA0AQ4qUxg5DlSJBBhCxwbKljRs9fPDoouWGy5s4c+p06SdJDh9GfPgI8TNHAQpEBrBLOrKpU14MKtTYV6AIjhA4gCDAoRPJkRw4klxZuLOsWZZ+DiK84afHERta//wIwPGThxEeQTDkdfe0r99U74hUJWLET1g/iG8cORJCLeLHfowI6GFDAEMeODJr3sy5s+fNTnLcuPvSDxDGPkRoeMlVy1sgSG5UGRCEY4G/uHNfUhqESRDHkIMLH068uPHjyJMHD8K8wAAGuqNLL4RhaYUbTSrjUM69u/fv3ZsAUbpuwPTzTgVGLfDyRogbQngkAU+/vn3uThD6EZKDSJUgVViA3oDmUBBDAb4Z0cMNom2HWUNc3SfhhBLiYIQQfhzRgxE51MREBUWYR+CI2xTBxBZFvOVDQvxZdgMPNiCBAIMU1mhjdw9mx6ENOPQgxA1AbEBESiQWKU0FBVSBQf8IfmAWF0NAKOaDDRy2FQJlN2appXBNOLGdFUAs0IMfXtwgghYCiBZiBRUIaOSbxgyAwZA4CLAQW6YhZpcNOWQHxHZHOEHUloRuCUQSDTkRY2k2CAFEDgeZycMATGDAD5yY8tJOkjjwACkPQODhxA1OvMWWlzROGRMQJTxZ6KsT3uDDo3HhIJ4IfPqwXQk2ZIfQQUUQQQRImRYrywbMBQHrsswym4MfGBFr7LSAMdfstdhuCR+flppI7behUMoEE/Fla+659y3UA11NGBFEEc6BKy8mHymLGRJdoKvvvspRBukROMzQQ6j+UTDvwY9UkE8QCeVHI78QRxwcEGck4UP/bAjFdGFS0CHssSFEUFBEmqBihsMVeLgq8cr6+oCHH1YAWVMXlAGhhQ3ddvzxwW4wUICXmDHkoh8zsGy0vndpAeqYC4UgxJg2LMBVbUzs/O07RWzgL48H5dcEdgIccfTY2MKIg0x2JoaDCC0ixAMSGRFhdaZMEFGBD2TnrTd3yc5dZIgperr34IQT546Ifk+3DhNATKnFs4VHHrkQQaCYuG6+MeGHFlfOOqbkoO/Npw1FVGDw5U9tMEARQtjAw7ZACIFE6LSTvYAYVuSQw7uIo/4PBky0kINdo2bWpA141648yxYSzRYTRejsOzrsANHrHCw9m/YCkC/v/b6x56Do/3aQUj29ORsUcJ2CNsx3AxJAMI3n9/SfKxNCdDU6PNzvnB8OipqrnwBr1zf/bcMC7WjSABdIu3cZMBsYYMBCpsTACkruXUF4IDWCsA62wKd7Fgxh3sSXvtNpsBntqMKLDpIEGwBBhDAkGw4qwgMQnZAZITrIW7YjhLPF8IcsuwEC/jSeFkjrhsRAShB8cASbjElXVQKiFPl1kJvJYVYYMCESg2ESwySkBz/hkQDQMsUynis+c8hBmsQWIultcRfJMqMcCZedKmjxjbhAyRz3uDcRPKo2dMDjLfIxAD4akmw5mAOTbsAUQc6CAUyA0SEnybImJA9GGHTkK1KCAZuIjf+SoOQXEuCSlSO0rgq30eQqKhCEmPhhAS8MpSzPxSMM9QABfkDCHDKnSlSEqAfvocssh5kt17HkCp9qiB+S1EtSvKMCrkuIH3RFzGouywZXekkO8DAaP4hAABZwYzM5YZLCWPOcLCvgODdRBAoADJ3wXFle1pkJSg1ACF+Lpz4hVgW50bMSeVGQGvdJUH31ACVH/KcjUAIXT/WwoBDNlhqZ0DuFKmIAGNEd/oQY0Y4uKyxiq4pFF6E+I8gKfziYgzk9ylItwciJDLjUSA2xgRiwZZQ2aGKT5tfSnlLIhS1pQhWqNlNC/IeMPk1qs9wBgqL+AV4o8IFllEpVZmVtpkX/IAGknrWAqnqVUHzioEKTVIAchMCh2/mqWm2EAy8VoQr0HJcfUGDMJuZnrXiV0E9i185xWmpKK8rBEazgqLwatj5cSQgOPtJL6CGAMpb5kexAeNjKJqdXyAtNEZrqSAT5wC2IkZoTHsVTy5q2OHjgEVgOUoCE3hBBnSrBaWdLIXZkEIl3qAIPfNAEYNL2t/W5QRJQ8toqDGxd1gOucr3DA0f1RoMIKpkPboCDTy73usfh0LogacBxnc2VusMQdsdLHBH0RFfMOd9fedAEHDCIScAhr3zTEqokDIy4qHNsD0owMGGuaL4AZsgQESKEJMQrcZ4FbWNMOboAz7chNhDB/12oW4GKegy2PJDttbQAhD+9CFIO7mh/iPqx3O62t0xq1op6mIMr+CTEEbUvOz6WpONmJb6vel9OgSAHGIsYAQLw58Giq5DpVvdas0OADXrQNB8XlLpeUMnBvPtZvIX3WnhjcpR06uR9xih2tZHXetv73rSU7Vc2wXGXrWkEsflACwXAwLf0y98/Peu/zfrRAkTAgzHVYc36VJARXGiFKnC2WAkW24JbB+JmiUABUCCArUoDaHiOMj+KOgITXGukKqRFzdlCwgd28AMqEIC6PBCAFqzgIpuYeSGiqbQs+YIpqEoVYj6Iww6U8AQp9GEFPsCe63SFhBxQ5gZzAEJoZP8dyoOm0khZ3eorIWaCKeygD32IwhP6EIGwQKrYPcDDimTiQmaDcj4Z6XRZz5qDh+4rBwqYwg/KUOowDGEI3K6IEWKDsrTM4HXmpmQTwHLbEdGGrjCyK79y4AAdRKEPO9gBvn8QhR/82gmMPsi/lRbwSfIgNBaAK4FqAM3ADraw+7rBHg4QcR3oYAdTGIIOLtAHi4/hCEm4WYe9AOqOT3GUh6pCIAeEgbREFj7F5lcPHHDtH7jc4lHYARR0IAWKT0EGbY3MT3xuyBfmQAM9CBl6aKMW0ZKWX0bQtQ4OAIWIS2HbfVACxK+thB9EgAU8Ki3Xy6iFLuABUjcQyHRM9L7/sd3ABNhOvOIXr4Ql6CALfciACF6kalYzxNUHgbXe987AeeqGOWE0POIXT/rE/8DXT/jBDjIQbJbsdobGfkmyl815GMr0L3Lik5mPdvjSl14HU+jDAbTNBR1w29sxMra461Lu2otQTrlhghHiIljR+570S7C40yEOhXvne0P8fpkN/r155wsQCFWowF9+6Sn3Wv/6it+BDpbwcChQ4QA1r/jFM040HnDc/BbkE0xwaE2RRfwBFmnFe6MHf9gmc0sgdcD3BDE3czXXBzeXcy4EBDwHgBYUEzlweyKRJEfQBALwI3OwEArIgIrnAUpwAKrXB1CQbRBYdVFwdVnHIcnD/4ELhCg4gCROQRjuhwMIYFLvp4JYYHwy1wdDoARvh21yF3FxZ3d45346uEAWggRCMCQjUTqR03sq+IWK13iPF3mTl2qr1moHkXlrUYWEcxArcgTBEhIV1nMpCIZ2WHOop3qsJ2yvB26yp2yUxYZj4xNGUCc8IGT9wBxM1oULeIcMCHzCR3zG120+kXzhNm4wEkuCmDe68joJsQ7/MADAFIh544WOyIDZV3PGJ3XeFwH6Fn7+BnCbmDfG80KKIVLpwAAYMF2aODimeIrXJ3/0B4P3l38WtwIY12Abh4KzODZU0gM1USUWNg7jwhYJSDi/CIyl54AQOAUSKHM0Z3M4p/9zGkiHzbhwWLEdn1UFLYAOEhQ1W1c42aiNpMeCLnhtMRh1U0eDNpgfOHiOY3MVs9MeLyF25ZBDR/BC17g380iPiXeESoiETAh3T0h3Uph3AHk0BxEC1mM91OUH0+gN1lI7DemQjiiGkCd5lHeGl5eGChRrGYku2wGK46AsylOSJnmHp9cHqbd6rTdssHdss0eKMcksjwIErCQOvrE8OJmTXwiJw/cExXd8lQhuy0duvViU11I8AgCC3OAGFOA9TemUqKh9q9h9+OaK4HcD/TZ+sqiV2HIVaqQR4MA4YtmIZHmHwlh/xUhxx5iMILaMcJktN8YSQUCA2uAz3zOWeen/e9w4dd44geFogeOYgRs4mNeCFlxhBF6JDQZhjr6Il40Jhvb4gvk4g1aHdf4Yj5jJLDHyOnThQNtQABaAAObFlKI5mgwIkUm4hE0Yd3MXhXeHka2ZmbrnA+JUDSLTVuXHiLr5nHHneCk5eZP3NTGRPz8hYTBZnDYSZtlQAAoyVbgJnc+5kz2ZAe41JrLiBQJgjXwSO/PBnTaiF9iAAaJ4BUewUiSZm+TpkFApiUsQAXhSfV+CFdbDjPI5ITggZ9cQBIciAgl5l/3ZmKm4fVInd09gADDgBGM0GtUHTKCZoNyRAwxQcNMQLEnwUNa1nxOal3tJjPjXB3DgdAYQAMbj/0TtFqIimhxjhCDU8A4M4gNdFZ83yZ8teoqPGYFSsAMHkAU6AAU/kAAw4BWjtSIIuqOIFRQkFg0VsC6q9h4rSjuMeaSk2YKm6XI68AAwuARKAAdS6gdNsBifg6X2cSFws6XOgBFiwwNMojIsSqYmyZsSSQVDIHUuCAX69wM1yhZESafckRWOInLQYJMLNKaASpZUIIM7oKESlgQAMxpckSva2ZxYyhgNUQQM6gyzUUGWeqk5aXFU8HRLIKXbMSN+gAdEmFjw6ajE0RhG8GzNQAR3ValG6qqNKX/XFpw7kAABwBJzwCAFemNXyquacRBJ2Qxkx6rFaqxkuQMPt4ouh/9vHqChXSBYHio2IMqrwmEZfIoDd5QMILAApFqk3DqhZPCA2dYHaxd31zYEGgoWDLFkOaquwbEQ22EDwsIMvTGv9Fqv5PmAO7AEHhAFOmBx8qcDShBxGkqljTM8BPsY2JQDscEjiIgMRAAqFtSqDnuKFfutShCDP+B4D9cHbCAFbgoDcCqnH5sYVAIWMJJuyVAV2BGm9aOyK6uNbdcHU+B4pAZxxqd9i6ofO5sYiFGIPlCyxUABYOQ62nq0R5upUbepMNCpn1qI2ZMaHMKwWil4xyAkeCAEXEasXruysCqrtOoHtoqr7skiRJqgRoEMRbBaG9K1c1uvyIptULiszWr/A88KsFZgoFy7oz0Ykr4gGNPETWobOkZbuC76rU6rA+JKrubKIejaGFjaEHgaDBSgWi7JQJvLuU55r9f2rfiXsUr4r9uBo62DpS60acSwD2lhSn9CuLB7qRArsRRrsS6XsWLLsVaKpaBiBVjrC3ZZiE1gF8RbvGTasvr6sjUns9hWszebsxqCpfEjAAOgfsEgJE6APZDTtwL0utrrlEm7tC+nvBWoqAHAqLxbiDeQurxAqTEkv/M7oWCrsWNrBJ7qXmYrqmkLkNWlEMgCDKgkRQRcwORZtxU7qzBQq2yht4bxngV2jtYzRB8IDBgwO0B0wRj8nIerrMzqrNAKM5A7/61VSF1A0AQGpr68oBIp9kMs3MKj6a36+rmhCwPl2kSkayU6uncUhEtC4Aa+MACTYcHbKsSXKrv5uq+2668wALC628Rc9xLrsh08vAtFMKdAfMVYTKbHO7EV+7nMu7GB0rE2rIMLIhTCBSCaUgBwa8VtPLfci7EwC740a7NvGqfl24w9ywMvIwbAigtMYF5iLKGBzLn1y7T4C7X7K7Wz+EnZAwTDogsAwhV3nL2XLMQHLLZky8BcgQM/QipCMCocCMCzELjTNUVBnMpkqsExe7d5awROIBN/QhlqXHszhgsroVqAzMtY/MKJG8OMSyOu0xDKtpCclwRnTAvx4DbYHP9Cu+zME0rE4Aq6fTCuSFx9PoAo3oQEOWh+Q2cLBWBKntTM4ozBWky7/Hq7X6whRbYgldxlOZB+tnASPtQj9nzP8/vGySvHGssHaNIDoxI2OogHkjoLAyACOZAEdTAUCa3QxTvI3huzDhe+UqADE/AG7JK5siYrtuwKRJAd1BUjHw3S85vJ9+u0iNsHHPAGIkCF5pcDC0BrsjCSchTONu2w8pcFSzoBDjA7dCEUYJGQTuATkEKEXZYVu0MLAmxGSJ3U9foE1/YEURAFIxAHx4YEsCwTYPETUL1mZ3UDBxYLXV1GXw3WrupwMcuTShAFSkADcSAACoIVSLBGY5Kia/b/IDZw0a7wH3x013h9qTtABUvga31wAUy6BC7w1LPTOjjwtiyBS1ltUjYQya3AAIYE2ZF9pDvwBPSHsfhW0kyY0hgiWM11nYDGOU7wXLBQAanNxqtdvFmgf8b3gE7n1xC3BBNgAhyGPM+iYU7GI2JzBKnaChSA2o8N3MGNyYi7BBAXBVTwADsQBix3bTvAAQpwA6wmAu8MY2yhZFv9CkVwSKq93RmsA3AQrtpHBXQXd7H9AxygBoUtXl3WQku2BaadCgbx2/Zt30vd1E/tRVIdwVWtO1Tiak2SPwHtUSxBXXLtCkjB0imr3Q2eymLNk2V91mm91u3n1oaBGCyy4R41/yt3wRDTewpFYARzwOAlvtp67d1P0Nd/HdiDPUOG3ROtcxAvhFSGxbp8WmGt4GnfrMsk3uNtPNmVjW2YfQCazdn7wSOgbQNA9izSJuMQ9Tlq3RAJXgpCIknZbeWR3dqvrQSx/XCz/Qa1fQS3rSvWsyIpZuYFxUS3BB9NYKKoUFbxw+NwntTDbXHFTWoO94TKzdx9/txy4UKhCugEpWzvsUIvPQoVkHWKvuggHYPJ/d3hPd7lDXHord4CwN54414hoCiavk8lcCVgkQQCQNSnAD0xMuU1TerO7HT5Dbr73d90rq8ALuAl6EJzkQJJkFyH9TguyRU3LgpMMNMijsrC3v/j8kcFEI4ESPACKcAa26FsVn3hlXXtoVAAQNYWo97tPf4DTxDHUfAFI4AGL/AC7CUAw9ziF/Pih5U+gIEQVnAC8S7vDS4FDwcHjqcDHvAEgD0aPZAmhS1Yh03geWUD2zwKICB9KXXMXl3lCi/OPzAES4BvvtZ4fr3Z75OiYJ7kom1YTkC5n1AFaaJkp7zCJF/yvJzfFOdyShhx9MbTCoBLtv001FRZ1U0KRMAgqkbfPe/zlzwF+sd9yBqrZL0Dy93c/wXdhkUBiCkKA2ATXjBJ9U31c7sDZPByyBp1GfvwFHve6b3e7b1WZtWZnzAAVdBe4lbrlqz2221xcKAETyv/BUNAcXG3pPhXsQE+4JWl5qagOWD0IlIv+IL/4Fwf4VG9IhSe7ljtUQLQ9KGQ40UTFzu/xpgv+CdO1maN1i+h1kLA1lH91h7FIK1VCkVAZueb8Ksv7D/O134N2IINTEaO8UjOUht9wqOwARggWLGhEL7/+6SO5Za95V0u7l/+2TLfUgux5pzABKvlA1awW9NP/VYu5xSb7LItBbSNEHqu9MAeTzOCBx3vCRsgsPOhBfMPCH6Cg4SFhoeIiYqLjIg3Jn2RkpOUlZaXmJmam5ydnp+goaJZUT99On1LOz86UUp9O0sTJlpANj45fiWNvL2+v8DBiTc3A3/HyMnKy8zN/0FCfjZneDw2wtfY2YqPot3e3+Dh4uOZUJGxsFFUDzthBzs7sBwKN1YCIj7a+vv8wFY4TogUaUawYDMmN3j0AOLDCI9+ECMOg0SuosWLGDNuYgVHh44hpn5QifdKyZBTPzioQSIAmsSXMLNdQWKNicGbBoMEickzJjeNQIMKHXox3pQ+WKI0EGGjhw8etnAAuSGEWDQbOHpqlZijRw4kFXCKZUZkq1l+P4mqXcu2LSUwfX4MQTWFQI8btprcOCJIQI8mPaydHZyNRw4BSIiMXYyMAuHHwdK6nUy5sjgdB3QoQfUFVpsGPZzYEHLLSQ8cQqbyhcyal48bOWzYZLy4QP/r24skW97Nu3emKKfMwTm5REoDvn9t5LjRY0E03NAP2QAg5AgRCrTH2o7OXZBu3+DDU0Yld9IPLDpU9SGQFUk0IThwNOnevUmOEDySzM5uEMR2+tB9J96ABAYFhRnxwLJKJFHsgIoOO6hwQxM8GOFHbAByZwMefnhhDH8GFZFPhrgJWOCJKIoz1wFzLfHgAUrEAw88P6igHA9HaEEidHqchsB+IDrz0I6tmZjikUh6EgUUqCzByjt9KAFcXJpRAVIDOChHZGs4GOFUMUEWhIFgWz5mZJJopumNUUgpxZRTUGE1VVU3XJVVmfzYYINoPhDxYZjLMDAfnoSdqeahiG7/ApdcdNmFlw16reYXYGQSqg0QeNziFQaAMoOBe5aeZWiipJZ6Smab9dHZDp+FNlppp6W2V6jaOAEECz7wVUWnylAwABC0mjWqqcQeCpwOwhFnHHJNKMecc5UGCwxUAsR2g2K8IlMBftJqNWyx4KZI3kmSnJdePOz54d5o8Q3abTA5HPEUEAVkiwwIOSTxLk/fhuvvgAcmSCODDp4S4YQVXhjtvo1MCBAOAlhg7zE73cmwRP3+q3FvK7b4YowK0mhjDjjqeHEveDThZQ54MDDxH0EYdjLGFG1sM4pLNvkkSVOyooSVP2Cp5cyN5FJdNFX8yesArxENUcY3R10gm0kt/9XUvHJSZZWeFjsdxMREYOg0WjVLbfahi87VR1135TWrH5MGNvYgX9tLAQ4azL0P1Gf3vRtmmnHmGWiikeaDaaippnfdvG5QwD1668O335RTdmyyqSzrR3LLNffc3Ix3GkQuI0aOzeSVp07UuOahp16668In3+J2+6BFCKZng7rqvGsU8DkL9tHggwdTaKHYY4cOKBOxrZa7MLv3Ln1FHaf3sYwz1nhjjrRnS0QIRwD7PPRlT28+WzmnsnOUPVd5ZZa5gG5vEDjw0PX4vkR//v5BUe3m1XGSitbqxDVLBQFbnaoAD0KwMPw1rHz8iyBv0taotkHqbXFrIJEQCCgQyP9Hgw7cBgQlSEK3AC5Vq2pV4WCVuLcRioNhGgAexBfC/I2whDhcy+X6MJzMHWdzzeoctEIFwyBVwAYnKF0NH5jDJrKFdeVyHbra8552ETFbBUjIEm3oxC4O5XcKMoXwCgYhCRlPYVfsVAGYkIQbmGyLjNCfF+eYieq56FQgm9EqRlayNC4PCTkgGRyZSMdCViR9TsIMzyLhM6AJLX4v5FUWCzjI3NzQkJjUiP+WIggt7MUGN2hKEo6QJUHo6zZF5M8ksVJJS2bylUSh4NoIgAcjAMEIFgICDgLpBxzg4Sm4SWV2Vnm/VhZCjrBMJiZOKLgn6AAC8amFFeyXBCQsgJT/kGSNMGlDTGNORJngxMgO4QCHWPwgArFxQhLwwEscKREy22RMN715CGSG855QjIQOpNAHKvQBChngUIWcEBsatiaetQklK+lpCHveE5xgpNEU2CSSIaxgcznIQ1dAaBaEakehxWSoQx+aTDuiop9PcEV6lhCJCIjgPp4MpiRBytCGXpKkOP0Nk9SHGSno4AdR+MgP4NGgJURACxzt6EwpWdNBjDSnUJXER55AhVZkQAJGwMENLFQn2PjhBg2xgS5fUi810rSpTr1pVNcKClVEYQoQGgIVZDAhEeirB3DDBRL4AsqXeFQs80TrV9XK1sJuwkEXWFsfniBGGWTpCL+0/0E1mFONU0YEAwMBVGDR+lTDPlQHHogLLOKyBA9ISQamiUYSvJKlTMEESCDabFM769l7guEJE+1DGMToTCzsIAJz6JAPhOADJHALYy7T7FkFS9vaKvMoQ3DQAYCDBVigYgjvWIEInCAAIByhCSGVHGxVuVzOEta56D1FFE7CjlLMiElTsIMBAuAwPBzBJRLpwV9vItuaNje9mYzRDpQgBShshgpPgEJQDQADJMAGNkbQU50kkoSwKJep5gUwgNHTB7UNgcBPiMQr4HGA6s43B0LIZk+KAAKzYni259UwTk17gKH+c4xMkgJQh5AA+uIAAaU0i/JiW14Yyxi9LdoBfP9xO5fEmmIMTQBAPgRA0PC+RGlB6q9IY3zkcDpoCcCBAhUOEJdS9GEFToAPD1LcEgFYWSLYcfFCmcvlLivTSVSCBRSGcJIIIKEHRnBwYGw5hyBvZcjkfbF/62xnWOrgKNN9AhdQEQEcJCE2gATCV3yQBKYkFSJYJrKit9xoz/6An4zdQQZ8MAc98cAHOEDCQ2wgASGobDDjTfScM1xqtirBRVnoQwZEkBABaMEeX60TZKMi2bOEmj9FSMhWBesdRvf6fBz2MIhFrKAonZMFWJkwgPZ7Eybgwc14pfZ/r30zGtvYHA3KMVCn4Fgn+MEIOXgnd8htkALsyQYCoPZg2V3/yCQveQpNFu0YjpAEpAIBCF74NDx5RQSAu5DXBPfil8M85jKbAs2kwdAMeKCFIY17aSKohYoXnfE54pkVeuZzH/wMaAdfgUM2GLm46cPvghSgCIEJuLqt3XLVPboPkZ70zC2N6a78Mt/VMGh3ei4m97gL40Vv4qkXO9RVt1qysAZkYG4wByAQlERUJ0gQqCFxOK4768X6tQ6CPexiHzvgxLCGNR6yHLRnqwh6EvjA4V65bF9321HqthK+He6LlbVTgG+724lOeFO5Ox7wVvI+513ve+fb8X8PvMDfXnnxGPzRTNaBk/uw8IaLFeKS31HamxF5wZO+9ODZ+D87DtSP/6dZOdYYeckZFoTHA6r2o6c87g/1clQoWeY0D/QNbh4NnRPfXsgf+vLPdvSkU5rpNhD7058i1uuHPvZLvP32ebP1VHvd1WHfKNnNvnJaIRpE2afz+qUmd7oTmwfGhmx59xx8t3PScn/8AQJVkFXJt3+HYngdhngjRhKMp1WRUyE+AAQ9wAM3kGtG1ANCp38OqCaXd2Pxtnlv1Xn4pm8zI1l4cAbWIAQIyB9H5DxYN4JHcnpTkHqr13oOB3uRgwM6cmmBsQETMzroF0Lqh4PjoHtiRma9d2a/J3IkZ3Jj8xRW4ANYkQMeCCJMEIIiyIRH0nwx12d/Jn3Ul3MceIFTsf9XOYABRmgvDPB52ieGR9J9USBp33dp4ed0uEB+Ukc0fjEV8pFZ9jIAyHODdlgg7dd1rAZ/sSZ/ZXd2evMQOjIDRmCI2cIEBWCFRraIKNJ/wvZ/AYh3oUSAF2KATsOBXeEHXWhElqWIoEgU8KBPi8dSAqYqFBgB4GaBxpQDzrFafrArL0ME6RaGs6gWO+BMjAVXDtJx/sRP9AYQnseCSxQYDCECODCDXqiKpJaMa0FgNQYHkfAE/LRYWDASEcBwPxhx3lQtCeEDFRBnE8MA3khPSwiOHbYDVOBbJ6EO5LIDK6BQVDh8xqQneoIHrxgkTGB7yqePobAZ5Ehg0cUKQ6D/Am7mB22UhtZnTEBGE0DwbJCHAQ0IkUNRYD4jBfCgAwQwXLngBHjQA+MXdd5kBMRADJzyMsdQFnVokkHhIh6QUnPRAH6ggQJQJ0glifTnTUiQKQmxkFlWkj4JFD8lCSpgafkBBA9BExiyd6noTfmSA7FGjDr5H7I4lZxQi6eweNflEdEVD6xAADRhP4J3CPaDbxsAlbEllWjpCcuoA80IIaaQBXDJT1BgF1rQI8dVl4SAAz5wGhKjkzvJl33JCeL4A+S4WKhwAFIQVEHTS0U5Q3DDmIVQQJr4MgWwE8hYmZsQXf24A/8oF+RCALERcGKZVQhwjKTZS3chBGQpmap5/5asaQkSGSVSEF2SIJfxMRqhdASBFAKgspsK80vGp5PB+YnDuQkoqRkqCQ/skWI3AD+75AS4YHbSKQjACARFoJdBcp0sl52bAJRCqQOg4QekJFmxUXahlC+kcZ69dGmztxg6sZrwaQlVGQlXeWmh5AQPFg1HoHen6J+BkQPcuDS2IFn140352GVqqRkwNxcfUYtxOZdv5p+GIATwYWGSiQwFsABZEica+pDL95eBuSCEGReGiZiK6Ykmqgi6xAQksKLJ0AKchhU8wCHGtKEydpmZ6UxI15k/RZRZgSnAAoY9qghaWJ0rygRbqCkxWpmu6Y/CI5uRQJsAdyFd8mO6ef+liZAVp7mibkABWDEH/ZmkMop7xUmRCbIeSLCcVWEDznkf0cmmiXBfOSmkyFAEOHAFN7CYlaSkGradBDYj37kc4pkD5JkD5kmoipAETVChmwhrWqAFJYo/kApg8rle9IlX92kYNqCfypEEdcqpiIADMdBiiIoMRFAF1mCTX9qXB9oHCboce9KggAqhSXieOCCSW0oTfmBvdsqEHcqWHeaWIsqSJEqr4pWrysAAeDU0rXSqXsaMP+CMg1mY/6SjPeCo2ioMBaCliEoEC6Av91hD4gpOTFqOmwmlnzmlomml7QoM8IqoRbABuWAh0TqCYQqbYypz61GbaIqbaxqwvwD/qi/DBLjAo1t0r8qUp8e5p8qZJX8aqNBJsdcwsIhaADaZrGPDsckkqd25A5UansoxnuUJrSZbsYfKrcjAAPlQr0p4p0eWqkPJqi+an1MRq7Oas71gscVYBRM7eTgYrMO6oMb6oNEQoUzrC057sV/1q9dmkQJzCtUaonCJrRi6tfogFSVgk05QBG/Ks39QADMAsBsrtDgFBbgVCUxyrjiarj2QmOuqsWr7C5I1iLIht8wwAAWAs4+Ktw9VVaGlBFOQh/vqmVIamlVauNngHuHpBwqpuMxgAaU6Pi4rQUOwBE9AHD8ABWT6sGd6m2rKudggL5tjA1XQtTpZBFc3SKcb/0GYgV0OUgYg26ci25zPOai0+wtZQay6q5MUwABg22tjVos/pQoze6mZuqnLCwxNIAQCUAI2oKKiqwzuKbXsNmAQwkj12apIu5+yyrLLiwfE4AMDEIflqwxFML2lJldOMg+2QqwM2nfHmrXyu7x6IQg7m7/IsAFVEEg9gAS4kH6Q60TI4gGmQC6Z0WGpsAMTNQEKYLsI270wYW84cAQxwMDMoEC1QBoLALRz87tS8wSZgR5hcBIxogp76gIdAEhfBYAk7BN+wANFQI8qrKsPmoEPQbiRI8Nmw1Kp4E9K8AQ7ACNLwMN4JQRaEHBHwMRBXCt1sgVHvAxMICJy48V64//EN6MDaYAsQyUjx9kHsyAAnKYybVQN9ffF+sAhIcCecvsrIQAffmGvFZxD1rO+F+BPOzABHZAEMsMD7iGWyuEcehwRWolZY7wM6+lJU0rInqUZQ3As+8QBHeBmCKAXYIUDIjAVz2q3lVwYAvCbmcyiQwwbyvs8ahw18QBaE/AGExoCp0EVONIh0ZChr9wPWIGyR0wBESYaMNyyhYxDQ7BnTzACbzAHsXHCpbQctjADfkCqSVC6x9wLFEq+s3wMFNCJNuhAuZwmF5zBkbDBxOHBixzC+TDC4/wSQOBJXrUhfhC35zwA0JAD3hy0sETDOmDDOBwLatkHPOzDxZbPMaH/BY8ZntVgAwxgxOeMDMUHZHncxNFcOVC8BFJMxVaMxX6gxVyMxhJ9Oj1wBVBhqea80cjAPCcgzjPTzknCxm5cizsQx3Ncx0Zwx+Da0k+TEF2QBBeaXDStDAMgAAhwwMGi00hyyPGQyLDAyI6cC5CMppNs1FwhFUnAQEQsy039B1vAqyztNFR9hyYhylJAyqaMyrC2ynXCXWAtEYZhCzThx0cMAqLhycm0yx7Qy78czEIwzF5QzGud174gYZJlA4x71syQl8/M1iHdN9M8BNV8zdl8n6nYzd9saTjt2I2QKVkCG8rc1PvrWsvhRoGY05ldKu/MwUh3XR38wfZ8b6b9/xhsliVE4NdjHL2uplVO8UbQLEEIrdBRwtA73MO5ENG9PRhIoBdAIAIzTdnJUAFapak8cAV3AdIlNNIlXcW/htIqbZ+NPd1ooQFIQBpmrd09qydAkARdwIGXLS1tPRk87bo+DdQmQMeeOtQJUdTs3ROBpJVMwKzaXQVFUA0hoNS7JN7A6yKIrMha/ciRDD+UfOBaIQYCMANAEKBHzKUgKUgUzj+gDNdy/WN0rcqsjNcerhX20QQDkN3yzaIDENkKleIRRNiGrRzArFWJzReLbaQzrhU+QL8LnOPLUADE2lo+fj6b3dnYjBWgzc05N9rhnOQ9UQsUgONOfgwDQARmN/+AaTzb4lHbGozbqqDbIuzl3BEbAD3muspKeDHlNrPcOnDDza3DkvDQ0Q3Ecg4dPBAETG3nzFB8NpBVYqDnN0PeUWLS590BWbzF6l3o0JEYit5vuZCImM19bezfcHwSQT3gRP3Rmm4WTCDc2q0TCwrpGmPVfYDVi9zIGu7VwLjqt7HanQ4zCACaac59b30Ko1zKLl6/MH7XrszrWnFAv24QjtO2sr4xQO7LQo7Yis3Yzg4Zz+vkA8CAw242VW7NV67N1qDl3gzOpd3t+6AT0X4TAxAEBaR3OYDc3bLfnBBiP5AqwaqSpnABHPAGmdIEsejut2Gpr3YD3z7mJAk34dz/FSGwCwyj75lwdKvAUhZ5EsTRBwbgABogyV+L8AFiwjxQBbga7wZRAxUQYfgdArZyMRaPCXPxBUH1VkMAF2WwWFywBjDQA0yBIXRI8gkPgtXg6p0+7997A7lpuxWv5kLBKB1xDnIBDwzWJSHwnLEhjER/GwH3cFVA4mOeReEJKlFLKzN/CamyA1EQWj6lAz5/Jy4KBNWiacbc9azBEE2wBb6u8slw4/hRs1IdIFDfPy7iIBCiA/OV9QhQHTagBxfiB2KQEL2L99R9C/Ht9wVBBHVSIQwh84UPFAewgw+AGQkAA1+VKcrRA0bepZFv+ZCRA0YwAE2u+T6nqD0O+qUi/wWl32MakCUUbUH+/KCvWgJnD/s9kRW1b/s+p1VHkN9botP87u9i1AcAnxk9BkpCgKTIDx3A5/i4YwNBwODMvwxl7gespuqEkssY/wMa/xEcnwoeHwDV1Evt3v0x8XliqYG7AAgYf4OEhYaHiImKi4yNjEUMQj1+lJWWl5iZmpucnZk3Jn2io6SlpqeoqalDOl9ROlFTQ2B9ZX1PXGswSDd+NjZCTb2exMXGx8jJysvMzc7ENn4hOTc4TTwVNY7b3N3e3ExJfk7P5c6gqunq66g/rHA6ojvuOzsGMDhGPjk+NkBAOKKZG0iwoMGDCJcJyZHDj48ePgoM+EaxokVHFf8G5BCXsKMldOxCikSlJN6OKB76SNGhQxcOSguMNOkhwUeTIzw86tzJs2fPIzhu+OABhAeTi0iTJmXSzydCkCOjjtyxRMcOllcNBJiGQMgRGzdsaMlBFM8Rp2jTql27yR+OHkB6VCmgtK5dbhYK5GRbDqrUv+oOTHnyQMeBBDD83MDzK0ePr15wCAnBw4cVvpgzazYYokeToVXu3B1NOlGVIJuZ+QXMGpWUwgkCaAio5eENIL/8COiBY46Pt6mDCx/eqQQPHDnoll7OnAhZGzmA7BNIHNPq1uqe9PlRso+OH6OkzDugIzZYIXiqq1/P/pOfJEWKMJ9PukARh0Js5KP/3v46dlQ6TNHHPEtsp8MQQ/SRYIFaJYGEHzi81N6EFAq3AFBAVEDfhndtgdoNSQiBgwAV+vefKay4AosstNiCiy68+AKMMBXWaONaAgjhwwBBcOijUnpV8luJoZyYjjs6wCMPPfbgow8//gDE341UVokQAkAQQcGPXF5kAQNhvTTleiYaOUp3J6W0Ukv4wCQTTTbhZOWcdBKUgyBd5kkRBnrZABGRZqpClVVY6aAVV16BJRZZQJhV56OQJgMEBvLpaWk3FNzwVUMUlhmoYIQZhphijEH3mA2RTVbZZZG26qomFRBx6azbBFGFYpN0WmSgrsEmG2224RbNbr39luur/8i6GsRRtDbLCAa3JsGYH9TcoAUQxHnKjnbcxfNdeOOVF8B56SVr7rmUTAMEP37g6ey7iRTQRBK/HHcDRFpku6tUAQ74Q4E/HJjggn00+GCE6CaM7BHUOJFPFczCK3EhdxTA2w3R8XBFD8MIp206Kb4Syyy13JLLLr38EkzHCrdc5w08HAHEAG5MbHMhGMTwCxBJdMHDDSyn9rEqSCrp7xD13JPPPv38E5DLUM8J3RFO+BDxzTdTUAQPNoSQBECcerxvVGiipBJLLrk5U0037RX12zVGZ4UTW0yE9d1M2ICEP2RVN3Qqg15F6KE5dPVVWGOVdRbcjE/ow4NMtHD35P8S2cB1WGNq9jcqoBZ2WGKLNXZqqpRZ1vjp6+VgAwVVTO56AUyEaUO5Yrf2mriziRVsbsT6BhzqwHucnOvEV0BBEk4Ao68pVID3w1VY9BHFEAEXiDR55t2AXvDcr/eL3k3kIEITfhhPPPFBENEDOcuXkmA8fVzQxxJksCSKHQgaDKGE3fcvHGUB8cEccGO+8xGPAUZwwhzaV4qrxGIHoqACBBU0BK3ESGU08p8GNdMDYORrGlXYkgGJNwAMIIeBZ+LODsIQsHpE4QdR0EW+mBalp23whmzJjYSCIMIREq8IQQhbcK7zAy4ETAoDY0UGEkMUK7yJbXLCoRTRcoONFeX/BrLyoQExwAQUiuIJ9XAeeVbAgnFoSnWIY5SjpshGnjAEAV8hAh20OEIPDYeIA9KBEn4QgR4kgWuKcUhASLeqNhrSI9MSQhDsRkcDoqZ2DTRQBCLkA4f4AQk+EBElemesQ3ryIDBDAhEq1UhHYgAYORDGgzAThx0oYQdTOMAesbCCCO3mk7jUCXSA8ZUQUOIG6SulFplAgegIAQhBS0sT3iAKKARMBysAQD78gAABuC2X2LRTJXOAg7iUAAdEYKQwR5g+ogQDMz7owBME1Icx9AIHIdAk/7JJz3JEYxrVuIYTlDNOLRKhCkQRolqAoAYo9GEFNnDCDYwQs8vlYHH1/4woMxbSkIf8Boj9bCQRnCMEzNjABDKwwREQQC+ivOQ2OeioRFeaDKAIhShGcVdGtcjDzDkFBzmhBg4UCIQZUIIoSBAoS4fKCbfARS78nCkdmYABzDDEBzcgRyZ9gKWXrA9bRM0qJzrzGR6ERqnjfGQO3wIQ7eEhqL/5Cli0ylZNGAcHTEgqWOm4gQL4AjkBoV1b9+pR1SXKl0eASFzn2k8QFCEHVbNBE2zK18b2hF3c9GYPEFCEqxG2lBsIQjdVN0/HerYn99TpNXxQBJleVphaO+Y+PsvanlDUIRCBq2VPK8wqFGGnnW2tbg3i0qEUZbC0VSoFgsjY3Rq3GUaNy/9cgjvXDdznuNAdCFdBIxrmzhUEdo2udp3xVuBat7kVsCYlcqCF4m53t7v8qx8CazW5flepQWiqBPjBzfPal1rb7GYPSjDZyr6XthADixasYN77fja0+axMaf8b3CDYlTcFNrBjX2tR2TKYuVWoQBGSIFQJ67a3MPXuhYNLqQh7eK/JReqI31uBLp74uNP1anVX/N3Mvvi43XUvjYNbABNa8sZZ7VoHMYaHXoQAdlvY8YWJUIFqKMbEQG6j5X5xBdVxrYBKvrBEgOCwSkZZovrp6GQvGYMNZJnGG6ADA77M0r1poZtHEAIRenTmHWOACGyW6Gd+aoMgkLLONB5lnuv/mYM5+BKL4gQ0jQsg1kHjUgTrSt8cFX3mIDTa0YdcbAgprWgiMGFrfjACMAKCBBHlYJWYfltOnEAvuIiDh5zmdHx9IAI/aOGPuDLCsVINNXEI4DaWK8AoYx3rTwtABAH0QjV4YARev+0lOIjJDYqQaGIregNMwHNYwjKHezk7anvLgQBsMIAZW5vYTAhvD0SAWB6Q6NsuC11c/3xuYnPRCL3QdW7hba4mCIECPax3vSlAhAIAB8r8plNEdCxwaw+ACAKYVsLRZWkGNPzihJAIEYLyldoYQa8TV096ewmhbfMgBwygN8YvHtcQ0CgoHAs5eyCr3xJUQw42KMKcV85z/0JgIH2UKAEQroBwmacFwdbgQU6aMIAk9/zpg2AAE7hJDlQbfTgUjq1sLQ71rrsBiL++unpAXJQcfL3raCcED8knduKkeC50TnvaCwCxtg8nxl+Vu94HkdlL2x0zxoEdw/fedQpsoZLItNxCw2QEjvxdGUDQAtAaMjt/iCGh+YhQOAdPeLQzIQgb8MG4RRrzojyeGbXhGE5/ATTkRKMERoBd52dvCAwMoArIyQ9jznl6ZdzrCgGtRr4VgwCJmJb2tLd0D/CAg30ApcO97wTQeNCFr/3CYdCxtJmRz/1CaMk5ELKBqKOPjMgmIQSKx00BGN399hvCuQUQyALJf4yT4/8m3BuNu/v3PwgtFYHL9GcMrDdlAyAR/HeAhuBpeBaAxMAYAXEDIoaAEvgHmTUAyTMMX5EEPUAZvoRVzqYFQvcQNlBJlod5RnBSTVAFwzaBLEgIKhgEC3Ab4fMSTrAuPANvORACTnAW3QQW1aA6fgB7pbV+LViEhTAAIMAEP1NfxzEDtAZvftIZ1CJqw3cDxVdCRpiFhpA+RZBAQREUXoaDVrg3P4N9OaB9WpiGhlAABCcAJeAHk8B2zqYfrZcTPbh++qeGevgHNZBtqNED+QJvfyQENxACQJN/e5iIh1AEEON4vDYiinUDsWKAiliJhlAFPOJ3eRYNRuBg1WaJoDj/CMMVBD0gbsPQfLAFVXoDU+8WZGIiAg+SBFalH92Wc8TEdaGYi4cwF/+EAxy2LtjXUVAiIriWVUjAbEhAdA2BBDWYE0bgaceni9JYCEzwaX5QLgmEBE7DEOOwbxG1Sx3UAwIQEMjxT0UQcNOYjofABJgYBFOmGNwUFtxUdIbEEFVmBPhUBBVQANunjv64CMPFVCBCIjgwA18BUUMVEDkAAFpwB542W/8YkaYxZ0wgAGJAUdBXTz9DbTEgORL5kdzAAHRQAAwQj1kVBPsYjSC5ks9SBRvwcytlaZbGkjRpEQUHMV+BJUBzST4gDtwUFECDBF+IMb5ACdHgbpURENek/xb3Ui8L8GvDEg355gTUwFBrpVjRAITAZB/UVpNeiRQWYGkl9GQcczEYox8+MB1hsS4gEiE5ARc8oAXMlhn7gBxxATQ3oI3UcBxFSS29MAk3IAI8MABMFR9feZh2MQBFUAD7SAcnBFVD4Qf/8GYSwAMcgzFHYC3IdBl4EIZrgQOSdwR/NA3l9T2L9RXvwQ/6QFoDUAEVYAGIGZvLsQEbBUQMhUwaszdUWUk+2RB52ZNn4IFrgRvIEVSSwU1vCCEdhAQ9sADYRpLhJJvSuSEa12IM4ESqpR84FRczgAOb4ieYEW3SoTp6E4VLaFtMwAArOJ3sySV5MZKwwzra01EywYpNk7CUaTEiXiAjXMYArWkfsNaeAuoshOlgn1ZafpVMVAQJTFBC1ZiHAxqhNoNtmfV5MimTB3GhGupgKiehHtpIwrZRIjqiJFqiIzpcsLOYnPehLNqiLvqiMBqjMjqjNFqjNnqjOJqjOrqjPNqjPvqjQBqkQjqkRFqkRnqkSJqkSrqkTNqkTpqjgQAAOw=="/>
  <p:tag name="MIO_PRESI_FIRST_SLIDENUMBER" val="1"/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30.06.2017 15:32:33"/>
  <p:tag name="MIO_DBID" val="ED9FF2F2-6643-46BA-B685-7D49126FFAFF"/>
  <p:tag name="MIO_LASTDOWNLOADED" val="10.07.2017 15:05:00"/>
  <p:tag name="MIO_OBJECTNAME" val="Automotive, 16x9 (One Pager)"/>
  <p:tag name="MIO_LASTEDITORNAME" val="Leon Kirchner_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10.07.2017 15:06:43"/>
  <p:tag name="MIO_DBID" val="ED9FF2F2-6643-46BA-B685-7D49126FFAFF"/>
  <p:tag name="MIO_LASTDOWNLOADED" val="18.12.2018 16:57:46"/>
  <p:tag name="MIO_OBJECTNAME" val="Automotive, 16x9 (One Pager)"/>
</p:tagLst>
</file>

<file path=ppt/theme/theme1.xml><?xml version="1.0" encoding="utf-8"?>
<a:theme xmlns:a="http://schemas.openxmlformats.org/drawingml/2006/main" name="1_Continental AG">
  <a:themeElements>
    <a:clrScheme name="Continental 2013-06-21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A5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A500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bg2">
                <a:lumMod val="10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607243B1673439E7F55A2FE12C58E" ma:contentTypeVersion="9" ma:contentTypeDescription="Create a new document." ma:contentTypeScope="" ma:versionID="794f6749ccd09e61f7259811893221fe">
  <xsd:schema xmlns:xsd="http://www.w3.org/2001/XMLSchema" xmlns:xs="http://www.w3.org/2001/XMLSchema" xmlns:p="http://schemas.microsoft.com/office/2006/metadata/properties" xmlns:ns2="206bd8ef-2057-4118-8cc7-36a64f6976ea" xmlns:ns3="2afee3d1-d504-4641-aeef-72277cecdb33" targetNamespace="http://schemas.microsoft.com/office/2006/metadata/properties" ma:root="true" ma:fieldsID="3c1cdc0af2e5e657b91941de1b504f2d" ns2:_="" ns3:_="">
    <xsd:import namespace="206bd8ef-2057-4118-8cc7-36a64f6976ea"/>
    <xsd:import namespace="2afee3d1-d504-4641-aeef-72277cecdb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bd8ef-2057-4118-8cc7-36a64f6976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ee3d1-d504-4641-aeef-72277cecdb3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446B62-EE41-4F93-82A0-DEFA02F03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8CD39-1DBA-411D-B27B-3D02BFC900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bd8ef-2057-4118-8cc7-36a64f6976ea"/>
    <ds:schemaRef ds:uri="2afee3d1-d504-4641-aeef-72277cecdb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276313-E9C4-45BE-B41E-77F92566B6C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06bd8ef-2057-4118-8cc7-36a64f6976ea"/>
    <ds:schemaRef ds:uri="http://schemas.microsoft.com/office/infopath/2007/PartnerControls"/>
    <ds:schemaRef ds:uri="2afee3d1-d504-4641-aeef-72277cecdb3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Continental Stag Sans Book</vt:lpstr>
      <vt:lpstr>Arial</vt:lpstr>
      <vt:lpstr>Wingdings</vt:lpstr>
      <vt:lpstr>1_Continental AG</vt:lpstr>
      <vt:lpstr>PowerPoint 프레젠테이션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SuKyoung Kim</dc:creator>
  <cp:lastModifiedBy>Kim, SunAh (uie71946)</cp:lastModifiedBy>
  <cp:revision>118</cp:revision>
  <cp:lastPrinted>2020-10-21T02:38:10Z</cp:lastPrinted>
  <dcterms:created xsi:type="dcterms:W3CDTF">2017-07-10T13:06:42Z</dcterms:created>
  <dcterms:modified xsi:type="dcterms:W3CDTF">2022-09-16T05:54:31Z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0x01010002D607243B1673439E7F55A2FE12C58E</vt:lpwstr>
  </property>
</Properties>
</file>