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60" r:id="rId5"/>
    <p:sldId id="268" r:id="rId6"/>
    <p:sldId id="261" r:id="rId7"/>
    <p:sldId id="267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B6255-C173-457D-B673-38EB9002CAD9}" type="datetimeFigureOut">
              <a:rPr lang="ko-KR" altLang="en-US" smtClean="0"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9F085-E39D-48C5-90D9-92EA086D3C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5794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B6255-C173-457D-B673-38EB9002CAD9}" type="datetimeFigureOut">
              <a:rPr lang="ko-KR" altLang="en-US" smtClean="0"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9F085-E39D-48C5-90D9-92EA086D3C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9405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B6255-C173-457D-B673-38EB9002CAD9}" type="datetimeFigureOut">
              <a:rPr lang="ko-KR" altLang="en-US" smtClean="0"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9F085-E39D-48C5-90D9-92EA086D3C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435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B6255-C173-457D-B673-38EB9002CAD9}" type="datetimeFigureOut">
              <a:rPr lang="ko-KR" altLang="en-US" smtClean="0"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9F085-E39D-48C5-90D9-92EA086D3C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0177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B6255-C173-457D-B673-38EB9002CAD9}" type="datetimeFigureOut">
              <a:rPr lang="ko-KR" altLang="en-US" smtClean="0"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9F085-E39D-48C5-90D9-92EA086D3C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8367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B6255-C173-457D-B673-38EB9002CAD9}" type="datetimeFigureOut">
              <a:rPr lang="ko-KR" altLang="en-US" smtClean="0"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9F085-E39D-48C5-90D9-92EA086D3C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2370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B6255-C173-457D-B673-38EB9002CAD9}" type="datetimeFigureOut">
              <a:rPr lang="ko-KR" altLang="en-US" smtClean="0"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9F085-E39D-48C5-90D9-92EA086D3C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891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B6255-C173-457D-B673-38EB9002CAD9}" type="datetimeFigureOut">
              <a:rPr lang="ko-KR" altLang="en-US" smtClean="0"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9F085-E39D-48C5-90D9-92EA086D3C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2496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B6255-C173-457D-B673-38EB9002CAD9}" type="datetimeFigureOut">
              <a:rPr lang="ko-KR" altLang="en-US" smtClean="0"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9F085-E39D-48C5-90D9-92EA086D3C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0148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B6255-C173-457D-B673-38EB9002CAD9}" type="datetimeFigureOut">
              <a:rPr lang="ko-KR" altLang="en-US" smtClean="0"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9F085-E39D-48C5-90D9-92EA086D3C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6713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B6255-C173-457D-B673-38EB9002CAD9}" type="datetimeFigureOut">
              <a:rPr lang="ko-KR" altLang="en-US" smtClean="0"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9F085-E39D-48C5-90D9-92EA086D3C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75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B6255-C173-457D-B673-38EB9002CAD9}" type="datetimeFigureOut">
              <a:rPr lang="ko-KR" altLang="en-US" smtClean="0"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9F085-E39D-48C5-90D9-92EA086D3C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1803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097280" y="2121409"/>
            <a:ext cx="10149840" cy="1498282"/>
          </a:xfrm>
        </p:spPr>
        <p:txBody>
          <a:bodyPr>
            <a:normAutofit fontScale="90000"/>
          </a:bodyPr>
          <a:lstStyle/>
          <a:p>
            <a:r>
              <a:rPr lang="en-US" altLang="ko-KR" sz="4800" b="1" dirty="0"/>
              <a:t>ZOOM </a:t>
            </a:r>
            <a:r>
              <a:rPr lang="ko-KR" altLang="en-US" sz="4800" b="1" dirty="0"/>
              <a:t>다운로드 및 </a:t>
            </a:r>
            <a:br>
              <a:rPr lang="en-US" altLang="ko-KR" sz="4800" b="1" dirty="0"/>
            </a:br>
            <a:r>
              <a:rPr lang="ko-KR" altLang="en-US" sz="4800" b="1" dirty="0"/>
              <a:t>면접 대기 방법</a:t>
            </a:r>
            <a:br>
              <a:rPr lang="en-US" altLang="ko-KR" sz="4800" b="1" dirty="0"/>
            </a:br>
            <a:r>
              <a:rPr lang="en-US" altLang="ko-KR" sz="4800" b="1" dirty="0"/>
              <a:t>(</a:t>
            </a:r>
            <a:r>
              <a:rPr lang="ko-KR" altLang="en-US" sz="4800" b="1" dirty="0"/>
              <a:t>메뉴얼</a:t>
            </a:r>
            <a:r>
              <a:rPr lang="en-US" altLang="ko-KR" sz="4800" b="1" dirty="0"/>
              <a:t>)</a:t>
            </a:r>
            <a:endParaRPr lang="ko-KR" altLang="en-US" sz="48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D55258-0AF0-45F8-95FD-090A6C7E86C0}"/>
              </a:ext>
            </a:extLst>
          </p:cNvPr>
          <p:cNvSpPr txBox="1"/>
          <p:nvPr/>
        </p:nvSpPr>
        <p:spPr>
          <a:xfrm>
            <a:off x="2726423" y="5545122"/>
            <a:ext cx="7222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/>
              <a:t>-</a:t>
            </a:r>
            <a:r>
              <a:rPr lang="ko-KR" altLang="en-US" sz="2800" dirty="0"/>
              <a:t>단국대학교 경영대학원 글로벌</a:t>
            </a:r>
            <a:r>
              <a:rPr lang="en-US" altLang="ko-KR" sz="2800" dirty="0"/>
              <a:t>e-SCM</a:t>
            </a:r>
            <a:r>
              <a:rPr lang="ko-KR" altLang="en-US" sz="2800" dirty="0"/>
              <a:t>학과</a:t>
            </a:r>
            <a:r>
              <a:rPr lang="en-US" altLang="ko-KR" sz="2800" dirty="0"/>
              <a:t>-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900728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66969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71616" y="1443841"/>
            <a:ext cx="61203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sz="2800" b="1" dirty="0"/>
              <a:t>안드로이드 </a:t>
            </a:r>
            <a:r>
              <a:rPr lang="en-US" altLang="ko-KR" sz="2800" b="1" dirty="0"/>
              <a:t>– Play </a:t>
            </a:r>
            <a:r>
              <a:rPr lang="ko-KR" altLang="en-US" sz="2800" b="1" dirty="0"/>
              <a:t>스토어 </a:t>
            </a:r>
            <a:r>
              <a:rPr lang="en-US" altLang="ko-KR" sz="2800" dirty="0"/>
              <a:t>/        </a:t>
            </a:r>
            <a:r>
              <a:rPr lang="ko-KR" altLang="en-US" sz="2800" b="1" dirty="0"/>
              <a:t>아이폰</a:t>
            </a:r>
            <a:r>
              <a:rPr lang="en-US" altLang="ko-KR" sz="2800" b="1" dirty="0"/>
              <a:t>(IOS) – App store</a:t>
            </a:r>
            <a:r>
              <a:rPr lang="ko-KR" altLang="en-US" sz="2800" dirty="0"/>
              <a:t>에서 </a:t>
            </a:r>
            <a:r>
              <a:rPr lang="en-US" altLang="ko-KR" sz="2800" b="1" dirty="0"/>
              <a:t>‘zoom’ </a:t>
            </a:r>
            <a:r>
              <a:rPr lang="ko-KR" altLang="en-US" sz="2800" b="1" dirty="0"/>
              <a:t>검색</a:t>
            </a:r>
            <a:endParaRPr lang="en-US" altLang="ko-KR" sz="2800" b="1" dirty="0"/>
          </a:p>
          <a:p>
            <a:pPr marL="342900" indent="-342900">
              <a:buAutoNum type="arabicPeriod"/>
            </a:pPr>
            <a:endParaRPr lang="en-US" altLang="ko-KR" sz="2800" dirty="0"/>
          </a:p>
          <a:p>
            <a:pPr marL="342900" indent="-342900">
              <a:buAutoNum type="arabicPeriod"/>
            </a:pPr>
            <a:endParaRPr lang="en-US" altLang="ko-KR" sz="2800" dirty="0"/>
          </a:p>
          <a:p>
            <a:pPr marL="342900" indent="-342900">
              <a:buAutoNum type="arabicPeriod"/>
            </a:pPr>
            <a:endParaRPr lang="en-US" altLang="ko-KR" sz="2800" dirty="0"/>
          </a:p>
          <a:p>
            <a:pPr marL="342900" indent="-342900">
              <a:buAutoNum type="arabicPeriod"/>
            </a:pPr>
            <a:endParaRPr lang="en-US" altLang="ko-KR" sz="2800" dirty="0"/>
          </a:p>
          <a:p>
            <a:pPr marL="342900" indent="-342900">
              <a:buAutoNum type="arabicPeriod"/>
            </a:pPr>
            <a:r>
              <a:rPr lang="ko-KR" altLang="en-US" sz="2800" dirty="0"/>
              <a:t>검색 후 </a:t>
            </a:r>
            <a:r>
              <a:rPr lang="en-US" altLang="ko-KR" sz="2800" b="1" dirty="0"/>
              <a:t>‘ZOOM Cloud Meetings’ </a:t>
            </a:r>
            <a:r>
              <a:rPr lang="ko-KR" altLang="en-US" sz="2800" b="1" dirty="0"/>
              <a:t>다운로드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670" y="365760"/>
            <a:ext cx="4639112" cy="393192"/>
          </a:xfrm>
          <a:prstGeom prst="rect">
            <a:avLst/>
          </a:prstGeom>
          <a:noFill/>
          <a:ln w="190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57500" y="377690"/>
            <a:ext cx="356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>
                <a:solidFill>
                  <a:srgbClr val="FFFF00"/>
                </a:solidFill>
              </a:rPr>
              <a:t>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68213" y="819067"/>
            <a:ext cx="356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>
                <a:solidFill>
                  <a:srgbClr val="FFFF00"/>
                </a:solidFill>
              </a:rPr>
              <a:t>②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EA17C5BE-844F-4FCB-BC1D-E7E34584C34A}"/>
              </a:ext>
            </a:extLst>
          </p:cNvPr>
          <p:cNvSpPr/>
          <p:nvPr/>
        </p:nvSpPr>
        <p:spPr>
          <a:xfrm>
            <a:off x="251670" y="864066"/>
            <a:ext cx="5217953" cy="66273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1EFF90-76FE-43E9-BE30-EE3A84242010}"/>
              </a:ext>
            </a:extLst>
          </p:cNvPr>
          <p:cNvSpPr txBox="1"/>
          <p:nvPr/>
        </p:nvSpPr>
        <p:spPr>
          <a:xfrm>
            <a:off x="4424829" y="861120"/>
            <a:ext cx="1120294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ko-KR" altLang="en-US" dirty="0">
                <a:solidFill>
                  <a:srgbClr val="FFFF00"/>
                </a:solidFill>
              </a:rPr>
              <a:t>다운로드</a:t>
            </a:r>
          </a:p>
        </p:txBody>
      </p:sp>
    </p:spTree>
    <p:extLst>
      <p:ext uri="{BB962C8B-B14F-4D97-AF65-F5344CB8AC3E}">
        <p14:creationId xmlns:p14="http://schemas.microsoft.com/office/powerpoint/2010/main" val="2708754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68" y="0"/>
            <a:ext cx="4840448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5450831" y="3083867"/>
            <a:ext cx="6120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/>
              <a:t>3. </a:t>
            </a:r>
            <a:r>
              <a:rPr lang="ko-KR" altLang="en-US" sz="2400" dirty="0"/>
              <a:t>홈 화면에 </a:t>
            </a:r>
            <a:r>
              <a:rPr lang="en-US" altLang="ko-KR" sz="2400" b="1" dirty="0"/>
              <a:t>‘ZOOM’</a:t>
            </a:r>
            <a:r>
              <a:rPr lang="ko-KR" altLang="en-US" sz="2400" b="1" dirty="0"/>
              <a:t>이 설치되었는지 확인</a:t>
            </a:r>
            <a:r>
              <a:rPr lang="en-US" altLang="ko-KR" sz="2400" b="1" dirty="0"/>
              <a:t> </a:t>
            </a:r>
            <a:endParaRPr lang="ko-KR" alt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65760" y="2916936"/>
            <a:ext cx="1152144" cy="79552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10480" y="3059668"/>
            <a:ext cx="356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>
                <a:solidFill>
                  <a:srgbClr val="FF0000"/>
                </a:solidFill>
              </a:rPr>
              <a:t>③</a:t>
            </a:r>
          </a:p>
        </p:txBody>
      </p:sp>
    </p:spTree>
    <p:extLst>
      <p:ext uri="{BB962C8B-B14F-4D97-AF65-F5344CB8AC3E}">
        <p14:creationId xmlns:p14="http://schemas.microsoft.com/office/powerpoint/2010/main" val="610172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172200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3621024" y="5138928"/>
            <a:ext cx="1901952" cy="98755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25296" y="6053328"/>
            <a:ext cx="1060704" cy="41148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22976" y="5448038"/>
            <a:ext cx="356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/>
              <a:t>⑤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40280" y="6074402"/>
            <a:ext cx="356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/>
              <a:t>⑥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89558" y="2564701"/>
            <a:ext cx="612038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/>
              <a:t>4. </a:t>
            </a:r>
            <a:r>
              <a:rPr lang="ko-KR" altLang="en-US" sz="2800" dirty="0"/>
              <a:t>경영대학원 글로벌</a:t>
            </a:r>
            <a:r>
              <a:rPr lang="en-US" altLang="ko-KR" sz="2800" dirty="0"/>
              <a:t>e-SCM</a:t>
            </a:r>
            <a:r>
              <a:rPr lang="ko-KR" altLang="en-US" sz="2800" dirty="0"/>
              <a:t>학과에서 받은 문자에서</a:t>
            </a:r>
            <a:r>
              <a:rPr lang="en-US" altLang="ko-KR" sz="2800" dirty="0"/>
              <a:t> ‘</a:t>
            </a:r>
            <a:r>
              <a:rPr lang="en-US" altLang="ko-KR" sz="2800" b="1" dirty="0"/>
              <a:t>URL </a:t>
            </a:r>
            <a:r>
              <a:rPr lang="ko-KR" altLang="en-US" sz="2800" b="1" dirty="0"/>
              <a:t>링크</a:t>
            </a:r>
            <a:r>
              <a:rPr lang="en-US" altLang="ko-KR" sz="2800" dirty="0"/>
              <a:t>’</a:t>
            </a:r>
            <a:r>
              <a:rPr lang="ko-KR" altLang="en-US" sz="2800" dirty="0"/>
              <a:t> </a:t>
            </a:r>
            <a:r>
              <a:rPr lang="ko-KR" altLang="en-US" sz="2800" b="1" dirty="0"/>
              <a:t>클릭</a:t>
            </a:r>
            <a:endParaRPr lang="en-US" altLang="ko-KR" sz="2800" b="1" dirty="0"/>
          </a:p>
          <a:p>
            <a:endParaRPr lang="en-US" altLang="ko-KR" sz="2800" dirty="0"/>
          </a:p>
          <a:p>
            <a:endParaRPr lang="en-US" altLang="ko-KR" sz="2800" dirty="0"/>
          </a:p>
          <a:p>
            <a:r>
              <a:rPr lang="en-US" altLang="ko-KR" sz="2800" dirty="0"/>
              <a:t>5. </a:t>
            </a:r>
            <a:r>
              <a:rPr lang="ko-KR" altLang="en-US" sz="2800" dirty="0"/>
              <a:t>연결 프로그램으로 </a:t>
            </a:r>
            <a:r>
              <a:rPr lang="en-US" altLang="ko-KR" sz="2800" dirty="0"/>
              <a:t>‘ZOOM’ </a:t>
            </a:r>
            <a:r>
              <a:rPr lang="ko-KR" altLang="en-US" sz="2800" dirty="0"/>
              <a:t>클릭</a:t>
            </a:r>
            <a:endParaRPr lang="en-US" altLang="ko-KR" sz="2800" dirty="0"/>
          </a:p>
          <a:p>
            <a:endParaRPr lang="en-US" altLang="ko-KR" sz="2800" dirty="0"/>
          </a:p>
          <a:p>
            <a:endParaRPr lang="en-US" altLang="ko-KR" sz="2800" dirty="0"/>
          </a:p>
          <a:p>
            <a:r>
              <a:rPr lang="en-US" altLang="ko-KR" sz="2800" dirty="0"/>
              <a:t>6. ‘</a:t>
            </a:r>
            <a:r>
              <a:rPr lang="ko-KR" altLang="en-US" sz="2800" dirty="0"/>
              <a:t>한 번만</a:t>
            </a:r>
            <a:r>
              <a:rPr lang="en-US" altLang="ko-KR" sz="2800" dirty="0"/>
              <a:t>‘ </a:t>
            </a:r>
            <a:r>
              <a:rPr lang="ko-KR" altLang="en-US" sz="2800" dirty="0"/>
              <a:t>버튼 클릭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09244" y="167378"/>
            <a:ext cx="1609344" cy="4937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80D131DC-1BF6-48DF-8E6D-8AC7AFD7A721}"/>
              </a:ext>
            </a:extLst>
          </p:cNvPr>
          <p:cNvSpPr/>
          <p:nvPr/>
        </p:nvSpPr>
        <p:spPr>
          <a:xfrm>
            <a:off x="973123" y="3280095"/>
            <a:ext cx="3481431" cy="1127313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화살표: 왼쪽 9">
            <a:extLst>
              <a:ext uri="{FF2B5EF4-FFF2-40B4-BE49-F238E27FC236}">
                <a16:creationId xmlns:a16="http://schemas.microsoft.com/office/drawing/2014/main" id="{7674311A-5E54-4AA1-B967-D934E54AB5E0}"/>
              </a:ext>
            </a:extLst>
          </p:cNvPr>
          <p:cNvSpPr/>
          <p:nvPr/>
        </p:nvSpPr>
        <p:spPr>
          <a:xfrm rot="19811689">
            <a:off x="4822620" y="2758697"/>
            <a:ext cx="981512" cy="755009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5E8CB278-963E-45E2-8F95-DB6707E9CFDC}"/>
              </a:ext>
            </a:extLst>
          </p:cNvPr>
          <p:cNvSpPr/>
          <p:nvPr/>
        </p:nvSpPr>
        <p:spPr>
          <a:xfrm>
            <a:off x="564037" y="3136201"/>
            <a:ext cx="409086" cy="473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ko-KR" altLang="en-US" kern="0" dirty="0">
                <a:solidFill>
                  <a:srgbClr val="000000"/>
                </a:solidFill>
                <a:highlight>
                  <a:srgbClr val="FFFF00"/>
                </a:highlight>
                <a:latin typeface="함초롬바탕" panose="02030604000101010101" pitchFamily="18" charset="-127"/>
                <a:ea typeface="함초롬바탕" panose="02030604000101010101" pitchFamily="18" charset="-127"/>
              </a:rPr>
              <a:t>④</a:t>
            </a:r>
            <a:endParaRPr lang="ko-KR" altLang="en-US" sz="900" kern="0" spc="0" dirty="0">
              <a:solidFill>
                <a:srgbClr val="000000"/>
              </a:solidFill>
              <a:effectLst/>
              <a:highlight>
                <a:srgbClr val="FFFF00"/>
              </a:highlight>
              <a:latin typeface="함초롬바탕" panose="020306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01691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제목 11">
            <a:extLst>
              <a:ext uri="{FF2B5EF4-FFF2-40B4-BE49-F238E27FC236}">
                <a16:creationId xmlns:a16="http://schemas.microsoft.com/office/drawing/2014/main" id="{E0D4D4BD-F4DB-4939-88CD-3BB67912C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58" y="1"/>
            <a:ext cx="10515600" cy="824342"/>
          </a:xfrm>
        </p:spPr>
        <p:txBody>
          <a:bodyPr/>
          <a:lstStyle/>
          <a:p>
            <a:r>
              <a:rPr lang="ko-KR" altLang="en-US" dirty="0"/>
              <a:t>예외</a:t>
            </a:r>
            <a:r>
              <a:rPr lang="en-US" altLang="ko-KR" dirty="0"/>
              <a:t>, </a:t>
            </a:r>
            <a:r>
              <a:rPr lang="ko-KR" altLang="en-US" dirty="0"/>
              <a:t>아이폰의 경우</a:t>
            </a:r>
          </a:p>
        </p:txBody>
      </p:sp>
      <p:sp>
        <p:nvSpPr>
          <p:cNvPr id="8" name="내용 개체 틀 7">
            <a:extLst>
              <a:ext uri="{FF2B5EF4-FFF2-40B4-BE49-F238E27FC236}">
                <a16:creationId xmlns:a16="http://schemas.microsoft.com/office/drawing/2014/main" id="{D059BEDB-63D0-43D0-A0AF-604004063E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r>
              <a:rPr lang="ko-KR" altLang="en-US" dirty="0"/>
              <a:t>아이폰의 경우</a:t>
            </a:r>
            <a:endParaRPr lang="en-US" altLang="ko-KR" dirty="0"/>
          </a:p>
          <a:p>
            <a:r>
              <a:rPr lang="ko-KR" altLang="en-US" dirty="0"/>
              <a:t>문자를 받은 후 링크가 연결 </a:t>
            </a:r>
            <a:r>
              <a:rPr lang="ko-KR" altLang="en-US" dirty="0" err="1"/>
              <a:t>안될시</a:t>
            </a:r>
            <a:r>
              <a:rPr lang="en-US" altLang="ko-KR" dirty="0"/>
              <a:t>, ZOOM </a:t>
            </a:r>
            <a:r>
              <a:rPr lang="ko-KR" altLang="en-US" dirty="0"/>
              <a:t>어플 </a:t>
            </a:r>
          </a:p>
        </p:txBody>
      </p:sp>
      <p:pic>
        <p:nvPicPr>
          <p:cNvPr id="4" name="내용 개체 틀 3">
            <a:extLst>
              <a:ext uri="{FF2B5EF4-FFF2-40B4-BE49-F238E27FC236}">
                <a16:creationId xmlns:a16="http://schemas.microsoft.com/office/drawing/2014/main" id="{5F7FDA7F-DC86-4A4A-BB66-634EBCD8BB4B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5695198" y="1029582"/>
            <a:ext cx="2893736" cy="5208588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EA4F2CD-B647-4A7C-A38E-BCC9E33EC4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69" y="1931778"/>
            <a:ext cx="2095500" cy="2543175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58E9EFDA-62FF-4B40-9BBA-3084ABD456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28094" y="1162837"/>
            <a:ext cx="3276057" cy="5086174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22E9D882-BCA4-43F4-A29D-4DB81FA19F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66580" y="1090789"/>
            <a:ext cx="3082429" cy="5086174"/>
          </a:xfrm>
          <a:prstGeom prst="rect">
            <a:avLst/>
          </a:prstGeom>
        </p:spPr>
      </p:pic>
      <p:sp>
        <p:nvSpPr>
          <p:cNvPr id="13" name="타원 12">
            <a:extLst>
              <a:ext uri="{FF2B5EF4-FFF2-40B4-BE49-F238E27FC236}">
                <a16:creationId xmlns:a16="http://schemas.microsoft.com/office/drawing/2014/main" id="{3C6D5A74-F90D-42E3-A71B-CB2AC20B8128}"/>
              </a:ext>
            </a:extLst>
          </p:cNvPr>
          <p:cNvSpPr/>
          <p:nvPr/>
        </p:nvSpPr>
        <p:spPr>
          <a:xfrm>
            <a:off x="3084076" y="1425271"/>
            <a:ext cx="687897" cy="64277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D56E326B-92DB-4489-9644-0ED59D5737AB}"/>
              </a:ext>
            </a:extLst>
          </p:cNvPr>
          <p:cNvSpPr/>
          <p:nvPr/>
        </p:nvSpPr>
        <p:spPr>
          <a:xfrm>
            <a:off x="0" y="4771826"/>
            <a:ext cx="2248250" cy="108319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rgbClr val="FF0000"/>
                </a:solidFill>
              </a:rPr>
              <a:t>1.</a:t>
            </a:r>
            <a:r>
              <a:rPr lang="ko-KR" altLang="en-US" dirty="0">
                <a:solidFill>
                  <a:srgbClr val="FF0000"/>
                </a:solidFill>
              </a:rPr>
              <a:t> 위 링크를 눌러도</a:t>
            </a:r>
            <a:endParaRPr lang="en-US" altLang="ko-KR" dirty="0">
              <a:solidFill>
                <a:srgbClr val="FF0000"/>
              </a:solidFill>
            </a:endParaRPr>
          </a:p>
          <a:p>
            <a:pPr algn="ctr"/>
            <a:r>
              <a:rPr lang="ko-KR" altLang="en-US" dirty="0">
                <a:solidFill>
                  <a:srgbClr val="FF0000"/>
                </a:solidFill>
              </a:rPr>
              <a:t>연결이 안되는 경우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750699A-051B-4BE1-8840-181D42D87CC2}"/>
              </a:ext>
            </a:extLst>
          </p:cNvPr>
          <p:cNvSpPr txBox="1"/>
          <p:nvPr/>
        </p:nvSpPr>
        <p:spPr>
          <a:xfrm>
            <a:off x="2384149" y="2237295"/>
            <a:ext cx="2233578" cy="64633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dirty="0"/>
              <a:t>2. </a:t>
            </a:r>
            <a:r>
              <a:rPr lang="ko-KR" altLang="en-US" dirty="0"/>
              <a:t>줌 어플 들어가서 </a:t>
            </a:r>
            <a:endParaRPr lang="en-US" altLang="ko-KR" dirty="0"/>
          </a:p>
          <a:p>
            <a:r>
              <a:rPr lang="en-US" altLang="ko-KR" dirty="0"/>
              <a:t>   ‘</a:t>
            </a:r>
            <a:r>
              <a:rPr lang="ko-KR" altLang="en-US" dirty="0"/>
              <a:t>참가</a:t>
            </a:r>
            <a:r>
              <a:rPr lang="en-US" altLang="ko-KR" dirty="0"/>
              <a:t>’</a:t>
            </a:r>
            <a:r>
              <a:rPr lang="ko-KR" altLang="en-US" dirty="0"/>
              <a:t> 버튼 클릭</a:t>
            </a:r>
          </a:p>
        </p:txBody>
      </p:sp>
      <p:sp>
        <p:nvSpPr>
          <p:cNvPr id="16" name="타원 15">
            <a:extLst>
              <a:ext uri="{FF2B5EF4-FFF2-40B4-BE49-F238E27FC236}">
                <a16:creationId xmlns:a16="http://schemas.microsoft.com/office/drawing/2014/main" id="{E63289B2-C21C-4A1E-A0A7-DF1D95B14A95}"/>
              </a:ext>
            </a:extLst>
          </p:cNvPr>
          <p:cNvSpPr/>
          <p:nvPr/>
        </p:nvSpPr>
        <p:spPr>
          <a:xfrm>
            <a:off x="5349009" y="338495"/>
            <a:ext cx="2445157" cy="82434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3. </a:t>
            </a:r>
            <a:r>
              <a:rPr lang="ko-KR" altLang="en-US" dirty="0"/>
              <a:t>문자내용 중 회의</a:t>
            </a:r>
            <a:r>
              <a:rPr lang="en-US" altLang="ko-KR" dirty="0"/>
              <a:t>ID </a:t>
            </a:r>
            <a:r>
              <a:rPr lang="ko-KR" altLang="en-US" dirty="0"/>
              <a:t>입력</a:t>
            </a:r>
          </a:p>
        </p:txBody>
      </p:sp>
      <p:sp>
        <p:nvSpPr>
          <p:cNvPr id="17" name="화살표: 아래쪽 16">
            <a:extLst>
              <a:ext uri="{FF2B5EF4-FFF2-40B4-BE49-F238E27FC236}">
                <a16:creationId xmlns:a16="http://schemas.microsoft.com/office/drawing/2014/main" id="{6E66A097-4444-4DB1-9E47-A0B02A7EEF0A}"/>
              </a:ext>
            </a:extLst>
          </p:cNvPr>
          <p:cNvSpPr/>
          <p:nvPr/>
        </p:nvSpPr>
        <p:spPr>
          <a:xfrm rot="19695698">
            <a:off x="6510732" y="1167451"/>
            <a:ext cx="277343" cy="326665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타원 17">
            <a:extLst>
              <a:ext uri="{FF2B5EF4-FFF2-40B4-BE49-F238E27FC236}">
                <a16:creationId xmlns:a16="http://schemas.microsoft.com/office/drawing/2014/main" id="{D52EA968-4D32-4B12-B189-BAC1BF0E0368}"/>
              </a:ext>
            </a:extLst>
          </p:cNvPr>
          <p:cNvSpPr/>
          <p:nvPr/>
        </p:nvSpPr>
        <p:spPr>
          <a:xfrm>
            <a:off x="7671940" y="1620386"/>
            <a:ext cx="1938623" cy="738231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4. </a:t>
            </a:r>
            <a:r>
              <a:rPr lang="ko-KR" altLang="en-US" dirty="0"/>
              <a:t>한글이름 입력</a:t>
            </a:r>
          </a:p>
        </p:txBody>
      </p:sp>
      <p:sp>
        <p:nvSpPr>
          <p:cNvPr id="19" name="타원 18">
            <a:extLst>
              <a:ext uri="{FF2B5EF4-FFF2-40B4-BE49-F238E27FC236}">
                <a16:creationId xmlns:a16="http://schemas.microsoft.com/office/drawing/2014/main" id="{7CF0D1D1-7C05-45B3-B331-C1BBC76B85E4}"/>
              </a:ext>
            </a:extLst>
          </p:cNvPr>
          <p:cNvSpPr/>
          <p:nvPr/>
        </p:nvSpPr>
        <p:spPr>
          <a:xfrm>
            <a:off x="9849723" y="1951508"/>
            <a:ext cx="2467386" cy="60895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5. </a:t>
            </a:r>
            <a:r>
              <a:rPr lang="ko-KR" altLang="en-US" dirty="0"/>
              <a:t>문자내용 중 암호 입력</a:t>
            </a:r>
          </a:p>
        </p:txBody>
      </p:sp>
      <p:cxnSp>
        <p:nvCxnSpPr>
          <p:cNvPr id="21" name="직선 화살표 연결선 20">
            <a:extLst>
              <a:ext uri="{FF2B5EF4-FFF2-40B4-BE49-F238E27FC236}">
                <a16:creationId xmlns:a16="http://schemas.microsoft.com/office/drawing/2014/main" id="{DAE99E23-8B36-41CC-841B-07FD4B214D0F}"/>
              </a:ext>
            </a:extLst>
          </p:cNvPr>
          <p:cNvCxnSpPr>
            <a:cxnSpLocks/>
          </p:cNvCxnSpPr>
          <p:nvPr/>
        </p:nvCxnSpPr>
        <p:spPr>
          <a:xfrm flipH="1">
            <a:off x="10526658" y="2560460"/>
            <a:ext cx="825232" cy="48474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7744188E-8BEE-4ECE-BAB5-F6A0C6D8EB97}"/>
              </a:ext>
            </a:extLst>
          </p:cNvPr>
          <p:cNvSpPr/>
          <p:nvPr/>
        </p:nvSpPr>
        <p:spPr>
          <a:xfrm>
            <a:off x="106918" y="3565321"/>
            <a:ext cx="1352766" cy="38589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8557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68105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5025172" y="1508283"/>
            <a:ext cx="667747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/>
              <a:t>7. </a:t>
            </a:r>
            <a:r>
              <a:rPr lang="ko-KR" altLang="en-US" sz="2800" dirty="0"/>
              <a:t>좌측 화면 상태가 되면</a:t>
            </a:r>
            <a:endParaRPr lang="en-US" altLang="ko-KR" sz="2800" dirty="0"/>
          </a:p>
          <a:p>
            <a:r>
              <a:rPr lang="ko-KR" altLang="en-US" sz="2800" dirty="0"/>
              <a:t>  </a:t>
            </a:r>
            <a:r>
              <a:rPr lang="en-US" altLang="ko-KR" sz="2800" dirty="0"/>
              <a:t>‘</a:t>
            </a:r>
            <a:r>
              <a:rPr lang="ko-KR" altLang="en-US" sz="2800" dirty="0"/>
              <a:t>대기실</a:t>
            </a:r>
            <a:r>
              <a:rPr lang="en-US" altLang="ko-KR" sz="2800" dirty="0"/>
              <a:t>’</a:t>
            </a:r>
            <a:r>
              <a:rPr lang="ko-KR" altLang="en-US" sz="2800" dirty="0"/>
              <a:t>에 입장 된 상태입니다</a:t>
            </a:r>
            <a:r>
              <a:rPr lang="en-US" altLang="ko-KR" sz="2800" dirty="0"/>
              <a:t>.</a:t>
            </a:r>
          </a:p>
          <a:p>
            <a:endParaRPr lang="en-US" altLang="ko-KR" sz="2800" dirty="0"/>
          </a:p>
          <a:p>
            <a:r>
              <a:rPr lang="ko-KR" altLang="en-US" sz="2800" dirty="0"/>
              <a:t>면접 시간이 되면 진행위원이 수락하여 면접이 진행됩니다</a:t>
            </a:r>
            <a:r>
              <a:rPr lang="en-US" altLang="ko-KR" sz="2800" dirty="0"/>
              <a:t>.</a:t>
            </a:r>
          </a:p>
          <a:p>
            <a:endParaRPr lang="en-US" altLang="ko-KR" sz="2800" dirty="0"/>
          </a:p>
          <a:p>
            <a:r>
              <a:rPr lang="ko-KR" altLang="en-US" sz="2800" dirty="0"/>
              <a:t>본인 면접 시간 </a:t>
            </a:r>
            <a:r>
              <a:rPr lang="en-US" altLang="ko-KR" sz="2800" dirty="0"/>
              <a:t>5</a:t>
            </a:r>
            <a:r>
              <a:rPr lang="ko-KR" altLang="en-US" sz="2800" dirty="0"/>
              <a:t>분 전까지 입장 후</a:t>
            </a:r>
            <a:r>
              <a:rPr lang="en-US" altLang="ko-KR" sz="2800" dirty="0"/>
              <a:t>,</a:t>
            </a:r>
          </a:p>
          <a:p>
            <a:r>
              <a:rPr lang="ko-KR" altLang="en-US" sz="2800" dirty="0"/>
              <a:t>나가지 마시고</a:t>
            </a:r>
            <a:r>
              <a:rPr lang="en-US" altLang="ko-KR" sz="2800" dirty="0"/>
              <a:t> </a:t>
            </a:r>
            <a:r>
              <a:rPr lang="ko-KR" altLang="en-US" sz="2800" dirty="0"/>
              <a:t>이 상태를 유지해 주세요</a:t>
            </a:r>
            <a:r>
              <a:rPr lang="en-US" altLang="ko-KR" sz="2800" dirty="0"/>
              <a:t>.</a:t>
            </a:r>
          </a:p>
          <a:p>
            <a:endParaRPr lang="en-US" altLang="ko-KR" sz="2800" dirty="0"/>
          </a:p>
          <a:p>
            <a:r>
              <a:rPr lang="ko-KR" altLang="en-US" sz="2800" b="1" dirty="0">
                <a:solidFill>
                  <a:srgbClr val="FF0000"/>
                </a:solidFill>
              </a:rPr>
              <a:t>★이름 설정 반드시 확인</a:t>
            </a:r>
            <a:r>
              <a:rPr lang="en-US" altLang="ko-KR" sz="2800" b="1" dirty="0">
                <a:solidFill>
                  <a:srgbClr val="FF0000"/>
                </a:solidFill>
              </a:rPr>
              <a:t>: </a:t>
            </a:r>
            <a:r>
              <a:rPr lang="ko-KR" altLang="en-US" sz="2800" b="1" dirty="0">
                <a:solidFill>
                  <a:srgbClr val="FF0000"/>
                </a:solidFill>
              </a:rPr>
              <a:t>실명으로</a:t>
            </a:r>
            <a:endParaRPr lang="en-US" altLang="ko-KR" sz="2800" b="1" dirty="0">
              <a:solidFill>
                <a:srgbClr val="FF0000"/>
              </a:solidFill>
            </a:endParaRPr>
          </a:p>
          <a:p>
            <a:r>
              <a:rPr lang="en-US" altLang="ko-KR" sz="2800" b="1" dirty="0">
                <a:solidFill>
                  <a:srgbClr val="FF0000"/>
                </a:solidFill>
              </a:rPr>
              <a:t>                               (ex. </a:t>
            </a:r>
            <a:r>
              <a:rPr lang="ko-KR" altLang="en-US" sz="2800" b="1" dirty="0" err="1">
                <a:solidFill>
                  <a:srgbClr val="FF0000"/>
                </a:solidFill>
              </a:rPr>
              <a:t>김단국</a:t>
            </a:r>
            <a:r>
              <a:rPr lang="en-US" altLang="ko-KR" sz="2800" b="1" dirty="0">
                <a:solidFill>
                  <a:srgbClr val="FF0000"/>
                </a:solidFill>
              </a:rPr>
              <a:t>)</a:t>
            </a:r>
            <a:r>
              <a:rPr lang="ko-KR" altLang="en-US" sz="2800" b="1" dirty="0">
                <a:solidFill>
                  <a:srgbClr val="FF0000"/>
                </a:solidFill>
              </a:rPr>
              <a:t>★</a:t>
            </a:r>
          </a:p>
        </p:txBody>
      </p:sp>
    </p:spTree>
    <p:extLst>
      <p:ext uri="{BB962C8B-B14F-4D97-AF65-F5344CB8AC3E}">
        <p14:creationId xmlns:p14="http://schemas.microsoft.com/office/powerpoint/2010/main" val="3246750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3736" y="72517"/>
            <a:ext cx="11823192" cy="1325563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&lt;</a:t>
            </a:r>
            <a:r>
              <a:rPr lang="ko-KR" altLang="en-US" sz="4000" dirty="0"/>
              <a:t>유의사항</a:t>
            </a:r>
            <a:r>
              <a:rPr lang="en-US" altLang="ko-KR" sz="4000" dirty="0"/>
              <a:t>&gt;</a:t>
            </a:r>
            <a:endParaRPr lang="ko-KR" altLang="en-US" sz="4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3736" y="1380744"/>
            <a:ext cx="11823192" cy="5330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/>
              <a:t>1. </a:t>
            </a:r>
            <a:r>
              <a:rPr lang="ko-KR" altLang="en-US" sz="2000" dirty="0"/>
              <a:t>화상면접의 경우 카메라</a:t>
            </a:r>
            <a:r>
              <a:rPr lang="en-US" altLang="ko-KR" sz="2000" dirty="0">
                <a:latin typeface="HancomEQN" panose="02000000000000000000" pitchFamily="2" charset="-127"/>
                <a:ea typeface="HancomEQN" panose="02000000000000000000" pitchFamily="2" charset="-127"/>
              </a:rPr>
              <a:t>·</a:t>
            </a:r>
            <a:r>
              <a:rPr lang="ko-KR" altLang="en-US" sz="2000" dirty="0"/>
              <a:t>마이크가 정상 작동되어야 하오니</a:t>
            </a:r>
            <a:r>
              <a:rPr lang="en-US" altLang="ko-KR" sz="2000" dirty="0"/>
              <a:t>, </a:t>
            </a:r>
          </a:p>
          <a:p>
            <a:pPr marL="0" indent="0">
              <a:buNone/>
            </a:pPr>
            <a:r>
              <a:rPr lang="ko-KR" altLang="en-US" sz="2000" dirty="0"/>
              <a:t>   되도록이면 휴대폰으로 접속해주시기를 권고 드립니다</a:t>
            </a:r>
            <a:r>
              <a:rPr lang="en-US" altLang="ko-KR" sz="2000" dirty="0"/>
              <a:t>.</a:t>
            </a:r>
          </a:p>
          <a:p>
            <a:pPr marL="0" indent="0">
              <a:buNone/>
            </a:pPr>
            <a:r>
              <a:rPr lang="en-US" altLang="ko-KR" sz="2000" dirty="0"/>
              <a:t>   (</a:t>
            </a:r>
            <a:r>
              <a:rPr lang="ko-KR" altLang="en-US" sz="2000" dirty="0"/>
              <a:t>노트북</a:t>
            </a:r>
            <a:r>
              <a:rPr lang="en-US" altLang="ko-KR" sz="2000" dirty="0"/>
              <a:t> </a:t>
            </a:r>
            <a:r>
              <a:rPr lang="ko-KR" altLang="en-US" sz="2000" dirty="0"/>
              <a:t>등을 이용하시는 경우에도 </a:t>
            </a:r>
            <a:r>
              <a:rPr lang="ko-KR" altLang="en-US" sz="2000" u="sng" dirty="0">
                <a:solidFill>
                  <a:srgbClr val="FF0000"/>
                </a:solidFill>
              </a:rPr>
              <a:t>카메라</a:t>
            </a:r>
            <a:r>
              <a:rPr lang="en-US" altLang="ko-KR" sz="2000" u="sng" dirty="0">
                <a:solidFill>
                  <a:srgbClr val="FF0000"/>
                </a:solidFill>
              </a:rPr>
              <a:t>, </a:t>
            </a:r>
            <a:r>
              <a:rPr lang="ko-KR" altLang="en-US" sz="2000" u="sng" dirty="0">
                <a:solidFill>
                  <a:srgbClr val="FF0000"/>
                </a:solidFill>
              </a:rPr>
              <a:t>마이크 작동을 미리 확인</a:t>
            </a:r>
            <a:r>
              <a:rPr lang="ko-KR" altLang="en-US" sz="2000" dirty="0"/>
              <a:t>하시기 바랍니다</a:t>
            </a:r>
            <a:r>
              <a:rPr lang="en-US" altLang="ko-KR" sz="2000" dirty="0"/>
              <a:t>.)</a:t>
            </a:r>
          </a:p>
          <a:p>
            <a:pPr marL="0" indent="0">
              <a:buNone/>
            </a:pP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/>
              <a:t>2. </a:t>
            </a:r>
            <a:r>
              <a:rPr lang="ko-KR" altLang="en-US" sz="2000" dirty="0"/>
              <a:t>면접의 경우</a:t>
            </a:r>
            <a:r>
              <a:rPr lang="en-US" altLang="ko-KR" sz="2000" dirty="0"/>
              <a:t>,</a:t>
            </a:r>
            <a:r>
              <a:rPr lang="ko-KR" altLang="en-US" sz="2000" dirty="0"/>
              <a:t> 신분 확인 후 </a:t>
            </a:r>
            <a:r>
              <a:rPr lang="en-US" altLang="ko-KR" sz="2000" dirty="0"/>
              <a:t>ZOOM </a:t>
            </a:r>
            <a:r>
              <a:rPr lang="ko-KR" altLang="en-US" sz="2000" dirty="0"/>
              <a:t>화상면접이 진행됩니다</a:t>
            </a:r>
            <a:r>
              <a:rPr lang="en-US" altLang="ko-KR" sz="2000" dirty="0"/>
              <a:t>.</a:t>
            </a:r>
          </a:p>
          <a:p>
            <a:pPr marL="0" indent="0">
              <a:buNone/>
            </a:pPr>
            <a:r>
              <a:rPr lang="ko-KR" altLang="en-US" sz="2000" dirty="0"/>
              <a:t>   면접이 끝나면 화면 우측상단의 종료버튼을 눌러주시면 됩니다</a:t>
            </a:r>
            <a:r>
              <a:rPr lang="en-US" altLang="ko-KR" sz="2000" dirty="0"/>
              <a:t>. (</a:t>
            </a:r>
            <a:r>
              <a:rPr lang="ko-KR" altLang="en-US" sz="2000" dirty="0" err="1"/>
              <a:t>지체시</a:t>
            </a:r>
            <a:r>
              <a:rPr lang="ko-KR" altLang="en-US" sz="2000" dirty="0"/>
              <a:t> 진행위원이 대기실로 보냄</a:t>
            </a:r>
            <a:r>
              <a:rPr lang="en-US" altLang="ko-KR" sz="2000" dirty="0"/>
              <a:t>)</a:t>
            </a:r>
          </a:p>
          <a:p>
            <a:pPr marL="0" indent="0">
              <a:buNone/>
            </a:pP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/>
              <a:t>3. </a:t>
            </a:r>
            <a:r>
              <a:rPr lang="ko-KR" altLang="en-US" sz="2000" dirty="0"/>
              <a:t>세부적인 사항은 </a:t>
            </a:r>
            <a:r>
              <a:rPr lang="ko-KR" altLang="en-US" sz="2000" dirty="0" err="1"/>
              <a:t>기기별</a:t>
            </a:r>
            <a:r>
              <a:rPr lang="en-US" altLang="ko-KR" sz="2000" dirty="0"/>
              <a:t>[</a:t>
            </a:r>
            <a:r>
              <a:rPr lang="ko-KR" altLang="en-US" sz="2000" dirty="0"/>
              <a:t>안드로이드</a:t>
            </a:r>
            <a:r>
              <a:rPr lang="en-US" altLang="ko-KR" sz="2000" dirty="0"/>
              <a:t>(</a:t>
            </a:r>
            <a:r>
              <a:rPr lang="ko-KR" altLang="en-US" sz="2000" dirty="0"/>
              <a:t>갤럭시</a:t>
            </a:r>
            <a:r>
              <a:rPr lang="en-US" altLang="ko-KR" sz="2000" dirty="0">
                <a:latin typeface="HancomEQN" panose="02000000000000000000" pitchFamily="2" charset="-127"/>
                <a:ea typeface="HancomEQN" panose="02000000000000000000" pitchFamily="2" charset="-127"/>
              </a:rPr>
              <a:t>·</a:t>
            </a:r>
            <a:r>
              <a:rPr lang="en-US" altLang="ko-KR" sz="2000" dirty="0"/>
              <a:t>LG), </a:t>
            </a:r>
            <a:r>
              <a:rPr lang="ko-KR" altLang="en-US" sz="2000" dirty="0"/>
              <a:t>아이폰</a:t>
            </a:r>
            <a:r>
              <a:rPr lang="en-US" altLang="ko-KR" sz="2000" dirty="0"/>
              <a:t>(IOS)] </a:t>
            </a:r>
            <a:r>
              <a:rPr lang="ko-KR" altLang="en-US" sz="2000" dirty="0"/>
              <a:t>상이할 수 있으니 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/>
              <a:t>   </a:t>
            </a:r>
            <a:r>
              <a:rPr lang="ko-KR" altLang="en-US" sz="2000" dirty="0"/>
              <a:t>면접 전에 미리 확인해 주세요</a:t>
            </a:r>
            <a:r>
              <a:rPr lang="en-US" altLang="ko-KR" sz="2000" dirty="0"/>
              <a:t>.</a:t>
            </a:r>
          </a:p>
          <a:p>
            <a:pPr marL="514350" indent="-514350">
              <a:buAutoNum type="arabicPeriod"/>
            </a:pP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/>
              <a:t>4. </a:t>
            </a:r>
            <a:r>
              <a:rPr lang="ko-KR" altLang="en-US" sz="2000" dirty="0"/>
              <a:t>위와 같은 방법으로 접속이 되지 않을 경우 아래 번호로 연락바랍니다</a:t>
            </a:r>
            <a:r>
              <a:rPr lang="en-US" altLang="ko-KR" sz="2000" dirty="0"/>
              <a:t>.</a:t>
            </a:r>
          </a:p>
          <a:p>
            <a:pPr marL="0" indent="0">
              <a:buNone/>
            </a:pPr>
            <a:r>
              <a:rPr lang="en-US" altLang="ko-KR" sz="2000" dirty="0"/>
              <a:t>* </a:t>
            </a:r>
            <a:r>
              <a:rPr lang="ko-KR" altLang="en-US" sz="2000" dirty="0"/>
              <a:t>경영대학원 글로벌</a:t>
            </a:r>
            <a:r>
              <a:rPr lang="en-US" altLang="ko-KR" sz="2000" dirty="0"/>
              <a:t>e-SCM</a:t>
            </a:r>
            <a:r>
              <a:rPr lang="ko-KR" altLang="en-US" sz="2000" dirty="0"/>
              <a:t>학과</a:t>
            </a:r>
            <a:endParaRPr lang="en-US" altLang="ko-KR" sz="2000" dirty="0">
              <a:latin typeface="맑은 고딕" panose="020B0503020000020004" pitchFamily="50" charset="-127"/>
            </a:endParaRPr>
          </a:p>
          <a:p>
            <a:pPr>
              <a:buFontTx/>
              <a:buChar char="-"/>
            </a:pPr>
            <a:r>
              <a:rPr lang="en-US" altLang="ko-KR" sz="2000" dirty="0"/>
              <a:t>Tel : 031)8005-2225</a:t>
            </a:r>
          </a:p>
          <a:p>
            <a:pPr>
              <a:buFontTx/>
              <a:buChar char="-"/>
            </a:pP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94353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302</Words>
  <Application>Microsoft Office PowerPoint</Application>
  <PresentationFormat>와이드스크린</PresentationFormat>
  <Paragraphs>57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2" baseType="lpstr">
      <vt:lpstr>HancomEQN</vt:lpstr>
      <vt:lpstr>맑은 고딕</vt:lpstr>
      <vt:lpstr>함초롬바탕</vt:lpstr>
      <vt:lpstr>Arial</vt:lpstr>
      <vt:lpstr>Office 테마</vt:lpstr>
      <vt:lpstr>ZOOM 다운로드 및  면접 대기 방법 (메뉴얼)</vt:lpstr>
      <vt:lpstr>PowerPoint 프레젠테이션</vt:lpstr>
      <vt:lpstr>PowerPoint 프레젠테이션</vt:lpstr>
      <vt:lpstr>PowerPoint 프레젠테이션</vt:lpstr>
      <vt:lpstr>예외, 아이폰의 경우</vt:lpstr>
      <vt:lpstr>PowerPoint 프레젠테이션</vt:lpstr>
      <vt:lpstr>&lt;유의사항&gt;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DKU</dc:creator>
  <cp:lastModifiedBy>조수지</cp:lastModifiedBy>
  <cp:revision>24</cp:revision>
  <dcterms:created xsi:type="dcterms:W3CDTF">2020-12-03T01:43:19Z</dcterms:created>
  <dcterms:modified xsi:type="dcterms:W3CDTF">2021-02-01T05:26:52Z</dcterms:modified>
</cp:coreProperties>
</file>