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7"/>
  </p:handoutMasterIdLst>
  <p:sldIdLst>
    <p:sldId id="260" r:id="rId2"/>
    <p:sldId id="267" r:id="rId3"/>
    <p:sldId id="268" r:id="rId4"/>
    <p:sldId id="269" r:id="rId5"/>
    <p:sldId id="270" r:id="rId6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2D8CF-CE25-46A0-99A0-5EE71C317441}" type="datetimeFigureOut">
              <a:rPr lang="ko-KR" altLang="en-US" smtClean="0"/>
              <a:pPr/>
              <a:t>2017-06-01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C35D4-A481-4692-A55F-D85FC0FDC4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2017-06-01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타원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2017-06-01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2017-06-01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2017-06-01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2017-06-01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2017-06-01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2017-06-01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내용 개체 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6" name="내용 개체 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5" name="타원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타원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제목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2017-06-01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2017-06-01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직사각형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내용 개체 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2017-06-01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선 연결선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타원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2017-06-01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FBA863E-9592-4074-A414-74B70AC92F2A}" type="datetimeFigureOut">
              <a:rPr lang="ko-KR" altLang="en-US" smtClean="0"/>
              <a:pPr/>
              <a:t>2017-06-01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1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1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1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484784"/>
            <a:ext cx="8229600" cy="2448272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ea typeface="휴먼엑스포" pitchFamily="18" charset="-127"/>
              </a:rPr>
              <a:t>2017-1</a:t>
            </a:r>
            <a:r>
              <a:rPr lang="ko-KR" altLang="en-US" sz="4000" dirty="0" smtClean="0">
                <a:ea typeface="휴먼엑스포" pitchFamily="18" charset="-127"/>
              </a:rPr>
              <a:t>학기 </a:t>
            </a:r>
            <a:r>
              <a:rPr lang="en-US" altLang="ko-KR" sz="4000" dirty="0" smtClean="0">
                <a:ea typeface="휴먼엑스포" pitchFamily="18" charset="-127"/>
              </a:rPr>
              <a:t/>
            </a:r>
            <a:br>
              <a:rPr lang="en-US" altLang="ko-KR" sz="4000" dirty="0" smtClean="0">
                <a:ea typeface="휴먼엑스포" pitchFamily="18" charset="-127"/>
              </a:rPr>
            </a:br>
            <a:r>
              <a:rPr lang="ko-KR" altLang="en-US" sz="4000" dirty="0" smtClean="0">
                <a:ea typeface="휴먼엑스포" pitchFamily="18" charset="-127"/>
              </a:rPr>
              <a:t>강의평가 입력 및 확인 절차</a:t>
            </a: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/>
            </a:r>
            <a:b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 smtClean="0">
                <a:solidFill>
                  <a:srgbClr val="FF0000"/>
                </a:solidFill>
                <a:ea typeface="휴먼엑스포" pitchFamily="18" charset="-127"/>
              </a:rPr>
              <a:t>교과목 특성상 강의평가 </a:t>
            </a:r>
            <a:r>
              <a:rPr lang="ko-KR" altLang="en-US" sz="2200" dirty="0" err="1" smtClean="0">
                <a:solidFill>
                  <a:srgbClr val="FF0000"/>
                </a:solidFill>
                <a:ea typeface="휴먼엑스포" pitchFamily="18" charset="-127"/>
              </a:rPr>
              <a:t>미실시</a:t>
            </a:r>
            <a:r>
              <a:rPr lang="ko-KR" altLang="en-US" sz="2200" dirty="0" smtClean="0">
                <a:solidFill>
                  <a:srgbClr val="FF0000"/>
                </a:solidFill>
                <a:ea typeface="휴먼엑스포" pitchFamily="18" charset="-127"/>
              </a:rPr>
              <a:t> 과목은 제외</a:t>
            </a: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ko-KR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붙임 </a:t>
            </a:r>
            <a:r>
              <a:rPr kumimoji="0" lang="en-US" altLang="ko-K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3]</a:t>
            </a: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66018" y="4797152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dirty="0" smtClean="0">
                <a:latin typeface="+mj-lt"/>
                <a:ea typeface="+mj-ea"/>
                <a:cs typeface="+mj-cs"/>
              </a:rPr>
              <a:t>보건과학대학</a:t>
            </a:r>
            <a:r>
              <a:rPr kumimoji="0" lang="ko-KR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교학행정팀</a:t>
            </a:r>
            <a:endParaRPr kumimoji="0" lang="ko-KR" alt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2123736"/>
            <a:ext cx="8229600" cy="2948338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ea typeface="휴먼엑스포" pitchFamily="18" charset="-127"/>
              </a:rPr>
              <a:t>2017-1</a:t>
            </a:r>
            <a:r>
              <a:rPr lang="ko-KR" altLang="en-US" sz="4000" dirty="0" smtClean="0">
                <a:ea typeface="휴먼엑스포" pitchFamily="18" charset="-127"/>
              </a:rPr>
              <a:t>학기 </a:t>
            </a:r>
            <a:r>
              <a:rPr lang="en-US" altLang="ko-KR" sz="4000" dirty="0" smtClean="0">
                <a:ea typeface="휴먼엑스포" pitchFamily="18" charset="-127"/>
              </a:rPr>
              <a:t/>
            </a:r>
            <a:br>
              <a:rPr lang="en-US" altLang="ko-KR" sz="4000" dirty="0" smtClean="0">
                <a:ea typeface="휴먼엑스포" pitchFamily="18" charset="-127"/>
              </a:rPr>
            </a:br>
            <a:r>
              <a:rPr lang="ko-KR" altLang="en-US" sz="4000" dirty="0" smtClean="0">
                <a:ea typeface="휴먼엑스포" pitchFamily="18" charset="-127"/>
              </a:rPr>
              <a:t>강의평가 입력 절차</a:t>
            </a: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/>
            </a:r>
            <a:b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 smtClean="0">
                <a:solidFill>
                  <a:srgbClr val="FF0000"/>
                </a:solidFill>
                <a:ea typeface="휴먼엑스포" pitchFamily="18" charset="-127"/>
              </a:rPr>
              <a:t>학 생 용</a:t>
            </a: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52839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1934" r="67816" b="54508"/>
          <a:stretch>
            <a:fillRect/>
          </a:stretch>
        </p:blipFill>
        <p:spPr bwMode="auto">
          <a:xfrm>
            <a:off x="4283968" y="3284984"/>
            <a:ext cx="3059334" cy="3312368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156799" y="5229200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로그인 </a:t>
            </a:r>
            <a:r>
              <a:rPr kumimoji="0" lang="ko-KR" altLang="en-US" sz="15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바로가기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4283968" y="4599790"/>
            <a:ext cx="180020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3131840" y="4437111"/>
            <a:ext cx="864096" cy="864096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153732" y="159467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600" b="1" dirty="0" smtClean="0">
                <a:latin typeface="+mj-lt"/>
                <a:ea typeface="+mj-ea"/>
                <a:cs typeface="+mj-cs"/>
              </a:rPr>
              <a:t>아이디</a:t>
            </a:r>
            <a:r>
              <a:rPr lang="en-US" altLang="ko-KR" sz="1600" b="1" dirty="0" smtClean="0">
                <a:latin typeface="+mj-lt"/>
                <a:ea typeface="+mj-ea"/>
                <a:cs typeface="+mj-cs"/>
              </a:rPr>
              <a:t>/</a:t>
            </a:r>
            <a:r>
              <a:rPr lang="ko-KR" altLang="en-US" sz="1600" b="1" dirty="0" smtClean="0">
                <a:latin typeface="+mj-lt"/>
                <a:ea typeface="+mj-ea"/>
                <a:cs typeface="+mj-cs"/>
              </a:rPr>
              <a:t>비밀번호 입력 후 로그인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그룹 13"/>
          <p:cNvGrpSpPr/>
          <p:nvPr/>
        </p:nvGrpSpPr>
        <p:grpSpPr>
          <a:xfrm>
            <a:off x="3861251" y="332656"/>
            <a:ext cx="4752528" cy="3024336"/>
            <a:chOff x="3707904" y="332656"/>
            <a:chExt cx="4752528" cy="302433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0878" t="20695" r="20960" b="33040"/>
            <a:stretch>
              <a:fillRect/>
            </a:stretch>
          </p:blipFill>
          <p:spPr bwMode="auto">
            <a:xfrm>
              <a:off x="3707904" y="332656"/>
              <a:ext cx="4752528" cy="30243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8" name="타원 7"/>
            <p:cNvSpPr/>
            <p:nvPr/>
          </p:nvSpPr>
          <p:spPr>
            <a:xfrm>
              <a:off x="3923928" y="496745"/>
              <a:ext cx="4464496" cy="194421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제목 1"/>
          <p:cNvSpPr txBox="1">
            <a:spLocks/>
          </p:cNvSpPr>
          <p:nvPr/>
        </p:nvSpPr>
        <p:spPr>
          <a:xfrm>
            <a:off x="153732" y="3501008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 smtClean="0">
                <a:latin typeface="+mj-lt"/>
                <a:ea typeface="+mj-ea"/>
                <a:cs typeface="+mj-cs"/>
              </a:rPr>
              <a:t>웹정보</a:t>
            </a:r>
            <a:r>
              <a:rPr lang="ko-KR" altLang="en-US" sz="1500" b="1" dirty="0" smtClean="0"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그룹 14"/>
          <p:cNvGrpSpPr/>
          <p:nvPr/>
        </p:nvGrpSpPr>
        <p:grpSpPr>
          <a:xfrm>
            <a:off x="454162" y="4077072"/>
            <a:ext cx="8222294" cy="1224136"/>
            <a:chOff x="323528" y="4077072"/>
            <a:chExt cx="8136904" cy="122413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6" name="직사각형 5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굽은 화살표 12"/>
          <p:cNvSpPr/>
          <p:nvPr/>
        </p:nvSpPr>
        <p:spPr>
          <a:xfrm rot="16200000">
            <a:off x="2411760" y="2348880"/>
            <a:ext cx="864096" cy="864096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7572428" cy="571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[5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강의평가 입력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2857488" y="857232"/>
            <a:ext cx="785818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768368" y="2214554"/>
            <a:ext cx="446046" cy="2143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857224" y="2660600"/>
            <a:ext cx="642942" cy="2143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931243" y="2893283"/>
            <a:ext cx="642942" cy="16981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3214678" y="2759931"/>
            <a:ext cx="785818" cy="2143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786446" y="4000504"/>
            <a:ext cx="2357454" cy="2357454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중앙">
  <a:themeElements>
    <a:clrScheme name="중앙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중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800</TotalTime>
  <Words>50</Words>
  <Application>Microsoft Office PowerPoint</Application>
  <PresentationFormat>화면 슬라이드 쇼(4:3)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중앙</vt:lpstr>
      <vt:lpstr>2017-1학기  강의평가 입력 및 확인 절차  [교과목 특성상 강의평가 미실시 과목은 제외]</vt:lpstr>
      <vt:lpstr>2017-1학기  강의평가 입력 절차   [학 생 용]</vt:lpstr>
      <vt:lpstr>슬라이드 3</vt:lpstr>
      <vt:lpstr>슬라이드 4</vt:lpstr>
      <vt:lpstr>슬라이드 5</vt:lpstr>
    </vt:vector>
  </TitlesOfParts>
  <Company>단국대학교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[1단계] 대학홈페이지 웹정보스템 클릭</dc:title>
  <dc:creator>단국대학교</dc:creator>
  <cp:lastModifiedBy>user</cp:lastModifiedBy>
  <cp:revision>89</cp:revision>
  <dcterms:created xsi:type="dcterms:W3CDTF">2013-04-12T04:39:26Z</dcterms:created>
  <dcterms:modified xsi:type="dcterms:W3CDTF">2017-06-01T12:38:58Z</dcterms:modified>
</cp:coreProperties>
</file>