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0" r:id="rId6"/>
    <p:sldId id="262" r:id="rId7"/>
    <p:sldId id="266" r:id="rId8"/>
    <p:sldId id="267" r:id="rId9"/>
    <p:sldId id="268" r:id="rId10"/>
    <p:sldId id="271" r:id="rId11"/>
    <p:sldId id="265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487EC-6FE5-434F-9810-4607491030AD}" type="datetimeFigureOut">
              <a:rPr lang="ko-KR" altLang="en-US" smtClean="0"/>
              <a:pPr/>
              <a:t>2020-12-03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475B-32D0-46B9-B3E2-CC6DC416D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oom.u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05DAC17-B2EE-44EA-87FF-9F94E849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24944"/>
            <a:ext cx="2232248" cy="77643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45600AB-2217-47BC-959C-308E84DA5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427" y="2436524"/>
            <a:ext cx="5614392" cy="1478037"/>
          </a:xfrm>
        </p:spPr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PC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버전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CA7D96-5E91-41E5-9EA6-73DF13E6C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33" y="2627048"/>
            <a:ext cx="1311692" cy="1287513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67DD769-2D7D-4AF8-9E4B-E0C2ECCDD4F4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736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05DAC17-B2EE-44EA-87FF-9F94E849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10" y="2924944"/>
            <a:ext cx="2232248" cy="77643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45600AB-2217-47BC-959C-308E84DA5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219" y="2444139"/>
            <a:ext cx="5614392" cy="1478037"/>
          </a:xfrm>
        </p:spPr>
        <p:txBody>
          <a:bodyPr/>
          <a:lstStyle/>
          <a:p>
            <a:r>
              <a:rPr lang="en-US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모바일 버전</a:t>
            </a:r>
            <a:r>
              <a:rPr lang="en-US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CA7D96-5E91-41E5-9EA6-73DF13E6C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5" y="2539400"/>
            <a:ext cx="1311692" cy="1287513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67DD769-2D7D-4AF8-9E4B-E0C2ECCDD4F4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87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F70E12-CCCC-4925-9C11-7C3601AD434D}"/>
              </a:ext>
            </a:extLst>
          </p:cNvPr>
          <p:cNvSpPr txBox="1">
            <a:spLocks/>
          </p:cNvSpPr>
          <p:nvPr/>
        </p:nvSpPr>
        <p:spPr>
          <a:xfrm>
            <a:off x="683568" y="620688"/>
            <a:ext cx="4534272" cy="2160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모바일버전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DAE6C8-ABA7-475B-A130-DDCA3C75B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0" b="44751"/>
          <a:stretch/>
        </p:blipFill>
        <p:spPr>
          <a:xfrm>
            <a:off x="2555776" y="1844824"/>
            <a:ext cx="385569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0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F70E12-CCCC-4925-9C11-7C3601AD434D}"/>
              </a:ext>
            </a:extLst>
          </p:cNvPr>
          <p:cNvSpPr txBox="1">
            <a:spLocks/>
          </p:cNvSpPr>
          <p:nvPr/>
        </p:nvSpPr>
        <p:spPr>
          <a:xfrm>
            <a:off x="683568" y="620688"/>
            <a:ext cx="4534272" cy="2160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모바일버전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D48B49F-AF00-493F-9D4A-95D6B5E5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404" y="1212357"/>
            <a:ext cx="2750994" cy="5645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0B7955-2289-43F4-9124-325DDF07716C}"/>
              </a:ext>
            </a:extLst>
          </p:cNvPr>
          <p:cNvSpPr txBox="1"/>
          <p:nvPr/>
        </p:nvSpPr>
        <p:spPr>
          <a:xfrm>
            <a:off x="3382251" y="24476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참가 클릭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E78DD90-CDE3-4504-A9B6-182657DC295D}"/>
              </a:ext>
            </a:extLst>
          </p:cNvPr>
          <p:cNvSpPr/>
          <p:nvPr/>
        </p:nvSpPr>
        <p:spPr>
          <a:xfrm>
            <a:off x="5411829" y="2276872"/>
            <a:ext cx="648072" cy="710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51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F70E12-CCCC-4925-9C11-7C3601AD434D}"/>
              </a:ext>
            </a:extLst>
          </p:cNvPr>
          <p:cNvSpPr txBox="1">
            <a:spLocks/>
          </p:cNvSpPr>
          <p:nvPr/>
        </p:nvSpPr>
        <p:spPr>
          <a:xfrm>
            <a:off x="683568" y="620688"/>
            <a:ext cx="4534272" cy="2160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모바일버전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B7955-2289-43F4-9124-325DDF07716C}"/>
              </a:ext>
            </a:extLst>
          </p:cNvPr>
          <p:cNvSpPr txBox="1"/>
          <p:nvPr/>
        </p:nvSpPr>
        <p:spPr>
          <a:xfrm>
            <a:off x="710820" y="1998132"/>
            <a:ext cx="339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회의 아이디에 방 번호 입력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이름은 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본인 이름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 설정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E78DD90-CDE3-4504-A9B6-182657DC295D}"/>
              </a:ext>
            </a:extLst>
          </p:cNvPr>
          <p:cNvSpPr/>
          <p:nvPr/>
        </p:nvSpPr>
        <p:spPr>
          <a:xfrm>
            <a:off x="5392109" y="2358172"/>
            <a:ext cx="648072" cy="710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34F1A6-020A-4C93-90F0-4BA3562A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976852"/>
            <a:ext cx="2692399" cy="584534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6A3F56E-5032-44C9-8428-0A5B6EBEB325}"/>
              </a:ext>
            </a:extLst>
          </p:cNvPr>
          <p:cNvSpPr/>
          <p:nvPr/>
        </p:nvSpPr>
        <p:spPr>
          <a:xfrm>
            <a:off x="4283968" y="1628799"/>
            <a:ext cx="2808312" cy="369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23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F42E04F-52B7-464E-80DD-1ABF21139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64704"/>
            <a:ext cx="2831675" cy="504056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A0579DD-2914-408C-8EDA-AAFAA9A3B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90" y="768658"/>
            <a:ext cx="2831675" cy="5036606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6638559-E95F-4E41-AD20-F186910AE363}"/>
              </a:ext>
            </a:extLst>
          </p:cNvPr>
          <p:cNvCxnSpPr>
            <a:cxnSpLocks/>
          </p:cNvCxnSpPr>
          <p:nvPr/>
        </p:nvCxnSpPr>
        <p:spPr>
          <a:xfrm>
            <a:off x="2987824" y="2780928"/>
            <a:ext cx="187220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404FFB-C996-4E86-AB62-96CDB0EF417F}"/>
              </a:ext>
            </a:extLst>
          </p:cNvPr>
          <p:cNvSpPr txBox="1"/>
          <p:nvPr/>
        </p:nvSpPr>
        <p:spPr>
          <a:xfrm>
            <a:off x="3827117" y="2852936"/>
            <a:ext cx="112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옆으로 스크롤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8BBAA7E-630E-460E-A6BB-102D596C1034}"/>
              </a:ext>
            </a:extLst>
          </p:cNvPr>
          <p:cNvSpPr/>
          <p:nvPr/>
        </p:nvSpPr>
        <p:spPr>
          <a:xfrm>
            <a:off x="4979317" y="5339188"/>
            <a:ext cx="530637" cy="546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1BC9394-A366-4F53-A53F-DAA7E9AAD917}"/>
              </a:ext>
            </a:extLst>
          </p:cNvPr>
          <p:cNvSpPr/>
          <p:nvPr/>
        </p:nvSpPr>
        <p:spPr>
          <a:xfrm>
            <a:off x="5585697" y="5339188"/>
            <a:ext cx="530637" cy="521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511FC-AF68-400E-85A9-585EE9D04AE8}"/>
              </a:ext>
            </a:extLst>
          </p:cNvPr>
          <p:cNvSpPr txBox="1"/>
          <p:nvPr/>
        </p:nvSpPr>
        <p:spPr>
          <a:xfrm>
            <a:off x="4572000" y="6093296"/>
            <a:ext cx="398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접속 후 </a:t>
            </a:r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음소거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및 비디오 중지 설정 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50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7418D1E-CF3C-4B2A-ABB6-299C77E1D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147887"/>
            <a:ext cx="7696200" cy="2562225"/>
          </a:xfrm>
          <a:prstGeom prst="rect">
            <a:avLst/>
          </a:prstGeom>
        </p:spPr>
      </p:pic>
      <p:sp>
        <p:nvSpPr>
          <p:cNvPr id="19" name="제목 1">
            <a:extLst>
              <a:ext uri="{FF2B5EF4-FFF2-40B4-BE49-F238E27FC236}">
                <a16:creationId xmlns:a16="http://schemas.microsoft.com/office/drawing/2014/main" id="{985311CA-430B-450D-93BC-24ABF0A8C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692696"/>
            <a:ext cx="4534272" cy="216023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&lt;PC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버전 방법 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1&gt;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8FABC-AD7E-4BF9-A29A-720DE48171FD}"/>
              </a:ext>
            </a:extLst>
          </p:cNvPr>
          <p:cNvSpPr txBox="1"/>
          <p:nvPr/>
        </p:nvSpPr>
        <p:spPr>
          <a:xfrm>
            <a:off x="5721896" y="4941168"/>
            <a:ext cx="269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다운 안되면 크롬 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익스플로러으로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9812233-50F3-487C-8771-79B52F5B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24"/>
            <a:ext cx="9144000" cy="679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6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0BAB55A-90FB-4A76-89FA-C43531FDF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695575"/>
            <a:ext cx="53435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4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5D3EFF96-D0BB-444D-B4A3-6189F32C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44" y="155854"/>
            <a:ext cx="4441089" cy="298511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340996D-0D50-4DCD-A8E0-6E4A9D07C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94" y="2564904"/>
            <a:ext cx="7267062" cy="3993226"/>
          </a:xfrm>
          <a:prstGeom prst="rect">
            <a:avLst/>
          </a:prstGeom>
        </p:spPr>
      </p:pic>
      <p:cxnSp>
        <p:nvCxnSpPr>
          <p:cNvPr id="5" name="연결선: 구부러짐 4">
            <a:extLst>
              <a:ext uri="{FF2B5EF4-FFF2-40B4-BE49-F238E27FC236}">
                <a16:creationId xmlns:a16="http://schemas.microsoft.com/office/drawing/2014/main" id="{AC8847DE-37E7-4656-884A-1A259CF3ABE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11960" y="2797321"/>
            <a:ext cx="2448272" cy="136815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9EB9A5A-D404-47D8-A8BE-60AC7E6A533F}"/>
              </a:ext>
            </a:extLst>
          </p:cNvPr>
          <p:cNvCxnSpPr>
            <a:cxnSpLocks/>
          </p:cNvCxnSpPr>
          <p:nvPr/>
        </p:nvCxnSpPr>
        <p:spPr>
          <a:xfrm flipH="1">
            <a:off x="3203848" y="4653136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181039-EDFC-457A-9005-C8D80E6929F7}"/>
              </a:ext>
            </a:extLst>
          </p:cNvPr>
          <p:cNvSpPr txBox="1"/>
          <p:nvPr/>
        </p:nvSpPr>
        <p:spPr>
          <a:xfrm>
            <a:off x="3532262" y="4499247"/>
            <a:ext cx="2883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반드시 실명으로 들어오기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79943-9BCA-4997-9B9E-F58333293049}"/>
              </a:ext>
            </a:extLst>
          </p:cNvPr>
          <p:cNvSpPr txBox="1"/>
          <p:nvPr/>
        </p:nvSpPr>
        <p:spPr>
          <a:xfrm>
            <a:off x="6036046" y="204168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교수님께서 공유하신 회의 링크 또는 회의 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ctrl </a:t>
            </a:r>
            <a:r>
              <a:rPr lang="en-US" altLang="ko-K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c+v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544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8E8729C-A7F7-445D-8513-4270604D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524000"/>
            <a:ext cx="38671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9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>
            <a:extLst>
              <a:ext uri="{FF2B5EF4-FFF2-40B4-BE49-F238E27FC236}">
                <a16:creationId xmlns:a16="http://schemas.microsoft.com/office/drawing/2014/main" id="{985311CA-430B-450D-93BC-24ABF0A8C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692696"/>
            <a:ext cx="4534272" cy="216023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&lt;PC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버전 방법 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2&gt;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3211962-E895-49B5-9B7B-7DC9089E4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2816"/>
            <a:ext cx="6408712" cy="4887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72956-0C44-4B66-8E9E-70FA2B12E581}"/>
              </a:ext>
            </a:extLst>
          </p:cNvPr>
          <p:cNvSpPr txBox="1"/>
          <p:nvPr/>
        </p:nvSpPr>
        <p:spPr>
          <a:xfrm>
            <a:off x="2020978" y="1268760"/>
            <a:ext cx="474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3"/>
              </a:rPr>
              <a:t>Http://zoom.us</a:t>
            </a:r>
            <a:r>
              <a:rPr lang="en-US" altLang="ko-KR" dirty="0"/>
              <a:t>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접속 후 회원가입 및 로그인</a:t>
            </a:r>
          </a:p>
        </p:txBody>
      </p:sp>
    </p:spTree>
    <p:extLst>
      <p:ext uri="{BB962C8B-B14F-4D97-AF65-F5344CB8AC3E}">
        <p14:creationId xmlns:p14="http://schemas.microsoft.com/office/powerpoint/2010/main" val="217860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>
            <a:extLst>
              <a:ext uri="{FF2B5EF4-FFF2-40B4-BE49-F238E27FC236}">
                <a16:creationId xmlns:a16="http://schemas.microsoft.com/office/drawing/2014/main" id="{985311CA-430B-450D-93BC-24ABF0A8C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692696"/>
            <a:ext cx="4534272" cy="216023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&lt;PC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버전 방법 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2&gt;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72956-0C44-4B66-8E9E-70FA2B12E581}"/>
              </a:ext>
            </a:extLst>
          </p:cNvPr>
          <p:cNvSpPr txBox="1"/>
          <p:nvPr/>
        </p:nvSpPr>
        <p:spPr>
          <a:xfrm>
            <a:off x="3525005" y="162880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회의 참가 클릭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0C2761-E3A5-4A16-95FC-DCC21AEDE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2365166"/>
            <a:ext cx="8676456" cy="241569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8B7C6C0-248F-49A0-8CCF-A9CC4710704E}"/>
              </a:ext>
            </a:extLst>
          </p:cNvPr>
          <p:cNvSpPr/>
          <p:nvPr/>
        </p:nvSpPr>
        <p:spPr>
          <a:xfrm>
            <a:off x="6516216" y="3717032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05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>
            <a:extLst>
              <a:ext uri="{FF2B5EF4-FFF2-40B4-BE49-F238E27FC236}">
                <a16:creationId xmlns:a16="http://schemas.microsoft.com/office/drawing/2014/main" id="{985311CA-430B-450D-93BC-24ABF0A8C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692696"/>
            <a:ext cx="4534272" cy="216023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&lt;PC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버전 방법 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2&gt;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72956-0C44-4B66-8E9E-70FA2B12E581}"/>
              </a:ext>
            </a:extLst>
          </p:cNvPr>
          <p:cNvSpPr txBox="1"/>
          <p:nvPr/>
        </p:nvSpPr>
        <p:spPr>
          <a:xfrm>
            <a:off x="1547664" y="1340768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공지된 </a:t>
            </a:r>
            <a:r>
              <a:rPr lang="ko-KR" altLang="en-US" dirty="0" err="1"/>
              <a:t>방번호</a:t>
            </a:r>
            <a:r>
              <a:rPr lang="ko-KR" altLang="en-US" dirty="0"/>
              <a:t> 입력 후 참가 클릭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16983FD-12F6-464A-909B-40C14F092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80" y="1987437"/>
            <a:ext cx="5652120" cy="353119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8B7C6C0-248F-49A0-8CCF-A9CC4710704E}"/>
              </a:ext>
            </a:extLst>
          </p:cNvPr>
          <p:cNvSpPr/>
          <p:nvPr/>
        </p:nvSpPr>
        <p:spPr>
          <a:xfrm>
            <a:off x="3272012" y="4005064"/>
            <a:ext cx="230809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615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98</Words>
  <Application>Microsoft Office PowerPoint</Application>
  <PresentationFormat>화면 슬라이드 쇼(4:3)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테마</vt:lpstr>
      <vt:lpstr>&lt; PC버전 &gt;</vt:lpstr>
      <vt:lpstr>&lt;PC버전 방법 1&gt;</vt:lpstr>
      <vt:lpstr>PowerPoint 프레젠테이션</vt:lpstr>
      <vt:lpstr>PowerPoint 프레젠테이션</vt:lpstr>
      <vt:lpstr>PowerPoint 프레젠테이션</vt:lpstr>
      <vt:lpstr>PowerPoint 프레젠테이션</vt:lpstr>
      <vt:lpstr>&lt;PC버전 방법 2&gt;</vt:lpstr>
      <vt:lpstr>&lt;PC버전 방법 2&gt;</vt:lpstr>
      <vt:lpstr>&lt;PC버전 방법 2&gt;</vt:lpstr>
      <vt:lpstr>&lt; 모바일 버전&gt;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19</cp:revision>
  <dcterms:created xsi:type="dcterms:W3CDTF">2017-03-23T07:53:21Z</dcterms:created>
  <dcterms:modified xsi:type="dcterms:W3CDTF">2020-12-03T07:51:49Z</dcterms:modified>
</cp:coreProperties>
</file>