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2" r:id="rId2"/>
    <p:sldId id="313" r:id="rId3"/>
    <p:sldId id="315" r:id="rId4"/>
    <p:sldId id="316" r:id="rId5"/>
    <p:sldId id="31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797" autoAdjust="0"/>
    <p:restoredTop sz="94660"/>
  </p:normalViewPr>
  <p:slideViewPr>
    <p:cSldViewPr>
      <p:cViewPr varScale="1">
        <p:scale>
          <a:sx n="97" d="100"/>
          <a:sy n="9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D4EBC-83DB-4261-BC98-0EA9676EEAB3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52340-15F8-4530-B1DF-285F6DB2C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951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9749-816F-47E3-8985-5A71E6364919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F4D9-F7B9-439B-A464-7B6106BAA8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944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0CBA-A357-469F-862F-CBDE1817578D}" type="datetimeFigureOut">
              <a:rPr lang="ko-KR" altLang="en-US" smtClean="0"/>
              <a:pPr/>
              <a:t>2017-08-11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" y="545627"/>
            <a:ext cx="8888413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액자 11"/>
          <p:cNvSpPr/>
          <p:nvPr/>
        </p:nvSpPr>
        <p:spPr>
          <a:xfrm>
            <a:off x="6372200" y="5013176"/>
            <a:ext cx="1728192" cy="36004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9" name="직사각형 8"/>
          <p:cNvSpPr/>
          <p:nvPr/>
        </p:nvSpPr>
        <p:spPr>
          <a:xfrm>
            <a:off x="467544" y="1700808"/>
            <a:ext cx="5328592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Open the homepage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&lt; http://cms.dankook.ac.kr/web/ginter &gt;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19872" y="3825044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대학원 수강신청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바로가기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en-US" altLang="ko-KR" dirty="0" smtClean="0">
                <a:solidFill>
                  <a:schemeClr val="tx1"/>
                </a:solidFill>
              </a:rPr>
              <a:t>click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3" y="1052736"/>
            <a:ext cx="895717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액자 12"/>
          <p:cNvSpPr/>
          <p:nvPr/>
        </p:nvSpPr>
        <p:spPr>
          <a:xfrm>
            <a:off x="1259632" y="2780927"/>
            <a:ext cx="2088232" cy="1106895"/>
          </a:xfrm>
          <a:prstGeom prst="frame">
            <a:avLst>
              <a:gd name="adj1" fmla="val 459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393305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Input your ID / PASSWORD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21046" y="4678038"/>
            <a:ext cx="3024336" cy="17752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Your Password is 8 digits of your birthday. (if you didn’t change before)</a:t>
            </a:r>
          </a:p>
          <a:p>
            <a:pPr algn="ctr"/>
            <a:endParaRPr lang="en-US" altLang="ko-KR" sz="7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Ex)19910923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2" y="918739"/>
            <a:ext cx="9098010" cy="631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액자 22"/>
          <p:cNvSpPr/>
          <p:nvPr/>
        </p:nvSpPr>
        <p:spPr>
          <a:xfrm>
            <a:off x="2315368" y="1772816"/>
            <a:ext cx="4776911" cy="864096"/>
          </a:xfrm>
          <a:prstGeom prst="frame">
            <a:avLst>
              <a:gd name="adj1" fmla="val 608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액자 23"/>
          <p:cNvSpPr/>
          <p:nvPr/>
        </p:nvSpPr>
        <p:spPr>
          <a:xfrm>
            <a:off x="3464941" y="3475855"/>
            <a:ext cx="2046170" cy="42125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15" name="직사각형 14"/>
          <p:cNvSpPr/>
          <p:nvPr/>
        </p:nvSpPr>
        <p:spPr>
          <a:xfrm>
            <a:off x="5305400" y="2420888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Check your info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(major/student number/name)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979712" y="4077072"/>
            <a:ext cx="5688632" cy="13681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5. Please input Subject code(</a:t>
            </a:r>
            <a:r>
              <a:rPr lang="ko-KR" altLang="en-US" dirty="0" smtClean="0">
                <a:solidFill>
                  <a:schemeClr val="tx1"/>
                </a:solidFill>
              </a:rPr>
              <a:t>과목코드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&amp; </a:t>
            </a:r>
            <a:r>
              <a:rPr lang="ko-KR" altLang="en-US" dirty="0" smtClean="0">
                <a:solidFill>
                  <a:schemeClr val="tx1"/>
                </a:solidFill>
              </a:rPr>
              <a:t>분반</a:t>
            </a:r>
            <a:r>
              <a:rPr lang="en-US" altLang="ko-KR" dirty="0" smtClean="0">
                <a:solidFill>
                  <a:schemeClr val="tx1"/>
                </a:solidFill>
              </a:rPr>
              <a:t>(01) and press the ‘Enter’ key on keyboard.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 (you can find both from timetable)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07736"/>
            <a:ext cx="8208910" cy="607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액자 9"/>
          <p:cNvSpPr/>
          <p:nvPr/>
        </p:nvSpPr>
        <p:spPr>
          <a:xfrm>
            <a:off x="2627784" y="5085184"/>
            <a:ext cx="6192688" cy="1296144"/>
          </a:xfrm>
          <a:prstGeom prst="frame">
            <a:avLst>
              <a:gd name="adj1" fmla="val 323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15" name="직사각형 14"/>
          <p:cNvSpPr/>
          <p:nvPr/>
        </p:nvSpPr>
        <p:spPr>
          <a:xfrm>
            <a:off x="4932040" y="2636912"/>
            <a:ext cx="4104456" cy="1296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6. You can see your subject on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 [</a:t>
            </a:r>
            <a:r>
              <a:rPr lang="ko-KR" altLang="en-US" dirty="0" smtClean="0">
                <a:solidFill>
                  <a:schemeClr val="tx1"/>
                </a:solidFill>
              </a:rPr>
              <a:t>수강신청내역</a:t>
            </a:r>
            <a:r>
              <a:rPr lang="en-US" altLang="ko-KR" dirty="0" smtClean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932040" y="3933056"/>
            <a:ext cx="4104456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7. Register for each class you would like to select in the same way.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/>
              <a:t>Course registration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611560" y="1268760"/>
            <a:ext cx="7920880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8. If you didn’t register for your class in the official registration period, space permitting you can register or change at [course registration Drop &amp; Add period] too.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11560" y="3140968"/>
            <a:ext cx="7920880" cy="12241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9. You can see information on the textbook, etc. at the first class of each subject.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611560" y="4509120"/>
            <a:ext cx="7920880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10.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Colloquium – required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for all students</a:t>
            </a:r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altLang="ko-KR" sz="1800" b="1" dirty="0" smtClean="0">
                <a:solidFill>
                  <a:schemeClr val="tx1"/>
                </a:solidFill>
              </a:rPr>
              <a:t>     Core courses (2 out of 4 Courses)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Methods in TESOL                      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TESOL</a:t>
            </a:r>
            <a:r>
              <a:rPr lang="en-US" altLang="ko-KR" sz="1800" dirty="0" smtClean="0">
                <a:solidFill>
                  <a:schemeClr val="tx1"/>
                </a:solidFill>
              </a:rPr>
              <a:t> Research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Second Language Acquisition         Second Language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206</Words>
  <Application>Microsoft Office PowerPoint</Application>
  <PresentationFormat>화면 슬라이드 쇼(4:3)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Course registration</vt:lpstr>
      <vt:lpstr>Course registration</vt:lpstr>
      <vt:lpstr>Course registration</vt:lpstr>
      <vt:lpstr>Course registration</vt:lpstr>
      <vt:lpstr>Course registration</vt:lpstr>
    </vt:vector>
  </TitlesOfParts>
  <Company>단국대학교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국제관행정조교 PC</cp:lastModifiedBy>
  <cp:revision>281</cp:revision>
  <cp:lastPrinted>2015-02-10T01:40:15Z</cp:lastPrinted>
  <dcterms:created xsi:type="dcterms:W3CDTF">2013-07-18T02:13:13Z</dcterms:created>
  <dcterms:modified xsi:type="dcterms:W3CDTF">2017-08-11T00:33:19Z</dcterms:modified>
</cp:coreProperties>
</file>