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1" r:id="rId2"/>
    <p:sldId id="292" r:id="rId3"/>
    <p:sldId id="294" r:id="rId4"/>
    <p:sldId id="295" r:id="rId5"/>
    <p:sldId id="297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704" autoAdjust="0"/>
  </p:normalViewPr>
  <p:slideViewPr>
    <p:cSldViewPr>
      <p:cViewPr varScale="1">
        <p:scale>
          <a:sx n="97" d="100"/>
          <a:sy n="97" d="100"/>
        </p:scale>
        <p:origin x="-11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D4EBC-83DB-4261-BC98-0EA9676EEAB3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52340-15F8-4530-B1DF-285F6DB2C9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274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A9749-816F-47E3-8985-5A71E6364919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3F4D9-F7B9-439B-A464-7B6106BAA8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444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D0CBA-A357-469F-862F-CBDE1817578D}" type="datetimeFigureOut">
              <a:rPr lang="ko-KR" altLang="en-US" smtClean="0"/>
              <a:pPr/>
              <a:t>2016-08-19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A38B9-BAAE-442A-A60D-9F19284FAD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" y="545627"/>
            <a:ext cx="8888413" cy="561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수강신청</a:t>
            </a:r>
            <a:r>
              <a:rPr lang="ko-KR" altLang="en-US" sz="4000" dirty="0" smtClean="0"/>
              <a:t>하기</a:t>
            </a:r>
            <a:endParaRPr lang="ko-KR" altLang="en-US" sz="4000" dirty="0"/>
          </a:p>
        </p:txBody>
      </p:sp>
      <p:sp>
        <p:nvSpPr>
          <p:cNvPr id="8" name="액자 7"/>
          <p:cNvSpPr/>
          <p:nvPr/>
        </p:nvSpPr>
        <p:spPr>
          <a:xfrm>
            <a:off x="6372200" y="5013176"/>
            <a:ext cx="1728192" cy="360040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67544" y="1700808"/>
            <a:ext cx="5328592" cy="9361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1. </a:t>
            </a:r>
            <a:r>
              <a:rPr lang="ko-KR" altLang="en-US" dirty="0" smtClean="0">
                <a:solidFill>
                  <a:schemeClr val="tx1"/>
                </a:solidFill>
              </a:rPr>
              <a:t>국제대학원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구 </a:t>
            </a:r>
            <a:r>
              <a:rPr lang="en-US" altLang="ko-KR" dirty="0" smtClean="0">
                <a:solidFill>
                  <a:schemeClr val="tx1"/>
                </a:solidFill>
              </a:rPr>
              <a:t>TESOL</a:t>
            </a:r>
            <a:r>
              <a:rPr lang="ko-KR" altLang="en-US" dirty="0" smtClean="0">
                <a:solidFill>
                  <a:schemeClr val="tx1"/>
                </a:solidFill>
              </a:rPr>
              <a:t>대학원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 홈페이지 접속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&lt;</a:t>
            </a:r>
            <a:r>
              <a:rPr lang="en-US" altLang="ko-KR" dirty="0">
                <a:solidFill>
                  <a:schemeClr val="tx1"/>
                </a:solidFill>
              </a:rPr>
              <a:t>http://cms.dankook.ac.kr/web/ginter</a:t>
            </a:r>
            <a:r>
              <a:rPr lang="en-US" altLang="ko-KR" dirty="0" smtClean="0">
                <a:solidFill>
                  <a:schemeClr val="tx1"/>
                </a:solidFill>
              </a:rPr>
              <a:t>&gt;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347864" y="3825044"/>
            <a:ext cx="4320480" cy="9361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2. </a:t>
            </a:r>
            <a:r>
              <a:rPr lang="en-US" altLang="ko-KR" b="1" dirty="0" smtClean="0">
                <a:solidFill>
                  <a:schemeClr val="tx1"/>
                </a:solidFill>
              </a:rPr>
              <a:t>[</a:t>
            </a:r>
            <a:r>
              <a:rPr lang="ko-KR" altLang="en-US" b="1" dirty="0" smtClean="0">
                <a:solidFill>
                  <a:schemeClr val="tx1"/>
                </a:solidFill>
              </a:rPr>
              <a:t>대학원 수강신청 </a:t>
            </a:r>
            <a:r>
              <a:rPr lang="ko-KR" altLang="en-US" b="1" dirty="0" err="1" smtClean="0">
                <a:solidFill>
                  <a:schemeClr val="tx1"/>
                </a:solidFill>
              </a:rPr>
              <a:t>바로가기</a:t>
            </a:r>
            <a:r>
              <a:rPr lang="en-US" altLang="ko-KR" b="1" dirty="0" smtClean="0">
                <a:solidFill>
                  <a:schemeClr val="tx1"/>
                </a:solidFill>
              </a:rPr>
              <a:t>] </a:t>
            </a:r>
            <a:r>
              <a:rPr lang="ko-KR" altLang="en-US" dirty="0" smtClean="0">
                <a:solidFill>
                  <a:schemeClr val="tx1"/>
                </a:solidFill>
              </a:rPr>
              <a:t>클릭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3" y="1052736"/>
            <a:ext cx="8957174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ko-KR" altLang="en-US" sz="4000" smtClean="0"/>
              <a:t>수강신청하기</a:t>
            </a:r>
            <a:endParaRPr lang="ko-KR" altLang="en-US" sz="4000" dirty="0"/>
          </a:p>
        </p:txBody>
      </p:sp>
      <p:sp>
        <p:nvSpPr>
          <p:cNvPr id="6" name="직사각형 5"/>
          <p:cNvSpPr/>
          <p:nvPr/>
        </p:nvSpPr>
        <p:spPr>
          <a:xfrm>
            <a:off x="395536" y="3933056"/>
            <a:ext cx="3600400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3. </a:t>
            </a:r>
            <a:r>
              <a:rPr lang="ko-KR" altLang="en-US" dirty="0" smtClean="0">
                <a:solidFill>
                  <a:schemeClr val="tx1"/>
                </a:solidFill>
              </a:rPr>
              <a:t>학번과 비밀번호 입력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액자 6"/>
          <p:cNvSpPr/>
          <p:nvPr/>
        </p:nvSpPr>
        <p:spPr>
          <a:xfrm>
            <a:off x="1259632" y="2780927"/>
            <a:ext cx="2088232" cy="1106895"/>
          </a:xfrm>
          <a:prstGeom prst="frame">
            <a:avLst>
              <a:gd name="adj1" fmla="val 459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069978" y="4725144"/>
            <a:ext cx="2592288" cy="15121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최초 비밀번호는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생년월일 </a:t>
            </a:r>
            <a:r>
              <a:rPr lang="en-US" altLang="ko-KR" dirty="0" smtClean="0">
                <a:solidFill>
                  <a:schemeClr val="tx1"/>
                </a:solidFill>
              </a:rPr>
              <a:t>8</a:t>
            </a:r>
            <a:r>
              <a:rPr lang="ko-KR" altLang="en-US" dirty="0" smtClean="0">
                <a:solidFill>
                  <a:schemeClr val="tx1"/>
                </a:solidFill>
              </a:rPr>
              <a:t>자리입니다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Ex) 19910923 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62" y="918739"/>
            <a:ext cx="9098010" cy="6316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ko-KR" altLang="en-US" sz="4000" smtClean="0"/>
              <a:t>수강신청하기</a:t>
            </a:r>
            <a:endParaRPr lang="ko-KR" altLang="en-US" sz="4000" dirty="0"/>
          </a:p>
        </p:txBody>
      </p:sp>
      <p:sp>
        <p:nvSpPr>
          <p:cNvPr id="9" name="액자 8"/>
          <p:cNvSpPr/>
          <p:nvPr/>
        </p:nvSpPr>
        <p:spPr>
          <a:xfrm>
            <a:off x="2315368" y="1772816"/>
            <a:ext cx="4776911" cy="864096"/>
          </a:xfrm>
          <a:prstGeom prst="frame">
            <a:avLst>
              <a:gd name="adj1" fmla="val 6086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액자 9"/>
          <p:cNvSpPr/>
          <p:nvPr/>
        </p:nvSpPr>
        <p:spPr>
          <a:xfrm>
            <a:off x="3464941" y="3475855"/>
            <a:ext cx="2046170" cy="421257"/>
          </a:xfrm>
          <a:prstGeom prst="fram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076056" y="1052736"/>
            <a:ext cx="3600400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4. </a:t>
            </a:r>
            <a:r>
              <a:rPr lang="ko-KR" altLang="en-US" dirty="0" smtClean="0">
                <a:solidFill>
                  <a:schemeClr val="tx1"/>
                </a:solidFill>
              </a:rPr>
              <a:t>자신의 </a:t>
            </a:r>
            <a:r>
              <a:rPr lang="ko-KR" altLang="en-US" dirty="0" err="1" smtClean="0">
                <a:solidFill>
                  <a:schemeClr val="tx1"/>
                </a:solidFill>
              </a:rPr>
              <a:t>신청년도</a:t>
            </a:r>
            <a:r>
              <a:rPr lang="en-US" altLang="ko-KR" dirty="0" smtClean="0">
                <a:solidFill>
                  <a:schemeClr val="tx1"/>
                </a:solidFill>
              </a:rPr>
              <a:t>/</a:t>
            </a:r>
            <a:r>
              <a:rPr lang="ko-KR" altLang="en-US" dirty="0" smtClean="0">
                <a:solidFill>
                  <a:schemeClr val="tx1"/>
                </a:solidFill>
              </a:rPr>
              <a:t>학기</a:t>
            </a:r>
            <a:r>
              <a:rPr lang="en-US" altLang="ko-KR" dirty="0" smtClean="0">
                <a:solidFill>
                  <a:schemeClr val="tx1"/>
                </a:solidFill>
              </a:rPr>
              <a:t>/</a:t>
            </a:r>
            <a:r>
              <a:rPr lang="ko-KR" altLang="en-US" dirty="0" smtClean="0">
                <a:solidFill>
                  <a:schemeClr val="tx1"/>
                </a:solidFill>
              </a:rPr>
              <a:t>학번</a:t>
            </a:r>
            <a:r>
              <a:rPr lang="en-US" altLang="ko-KR" dirty="0" smtClean="0">
                <a:solidFill>
                  <a:schemeClr val="tx1"/>
                </a:solidFill>
              </a:rPr>
              <a:t>/</a:t>
            </a:r>
            <a:r>
              <a:rPr lang="ko-KR" altLang="en-US" dirty="0" smtClean="0">
                <a:solidFill>
                  <a:schemeClr val="tx1"/>
                </a:solidFill>
              </a:rPr>
              <a:t>성명</a:t>
            </a:r>
            <a:r>
              <a:rPr lang="en-US" altLang="ko-KR" dirty="0" smtClean="0">
                <a:solidFill>
                  <a:schemeClr val="tx1"/>
                </a:solidFill>
              </a:rPr>
              <a:t>/</a:t>
            </a:r>
            <a:r>
              <a:rPr lang="ko-KR" altLang="en-US" dirty="0" smtClean="0">
                <a:solidFill>
                  <a:schemeClr val="tx1"/>
                </a:solidFill>
              </a:rPr>
              <a:t>소속 등을 확인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253149" y="4077072"/>
            <a:ext cx="5423308" cy="122413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5. </a:t>
            </a:r>
            <a:r>
              <a:rPr lang="ko-KR" altLang="en-US" dirty="0" smtClean="0">
                <a:solidFill>
                  <a:schemeClr val="tx1"/>
                </a:solidFill>
              </a:rPr>
              <a:t>과목코드 </a:t>
            </a:r>
            <a:r>
              <a:rPr lang="en-US" altLang="ko-KR" dirty="0" smtClean="0">
                <a:solidFill>
                  <a:schemeClr val="tx1"/>
                </a:solidFill>
              </a:rPr>
              <a:t>&amp; </a:t>
            </a:r>
            <a:r>
              <a:rPr lang="ko-KR" altLang="en-US" dirty="0" smtClean="0">
                <a:solidFill>
                  <a:schemeClr val="tx1"/>
                </a:solidFill>
              </a:rPr>
              <a:t>분반</a:t>
            </a:r>
            <a:r>
              <a:rPr lang="en-US" altLang="ko-KR" dirty="0" smtClean="0">
                <a:solidFill>
                  <a:schemeClr val="tx1"/>
                </a:solidFill>
              </a:rPr>
              <a:t>(01) </a:t>
            </a:r>
            <a:r>
              <a:rPr lang="ko-KR" altLang="en-US" dirty="0" smtClean="0">
                <a:solidFill>
                  <a:schemeClr val="tx1"/>
                </a:solidFill>
              </a:rPr>
              <a:t>입력하고 키보드 </a:t>
            </a:r>
            <a:r>
              <a:rPr lang="en-US" altLang="ko-KR" dirty="0" smtClean="0">
                <a:solidFill>
                  <a:schemeClr val="tx1"/>
                </a:solidFill>
              </a:rPr>
              <a:t>Enter</a:t>
            </a:r>
            <a:r>
              <a:rPr lang="ko-KR" altLang="en-US" dirty="0" smtClean="0">
                <a:solidFill>
                  <a:schemeClr val="tx1"/>
                </a:solidFill>
              </a:rPr>
              <a:t>키를 누르면 신청 완료됩니다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과목코드는 시간표에 기재되어 있음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807736"/>
            <a:ext cx="8208910" cy="6076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ko-KR" altLang="en-US" sz="4000" dirty="0" smtClean="0"/>
              <a:t>수강신청하기</a:t>
            </a:r>
            <a:endParaRPr lang="ko-KR" altLang="en-US" sz="4000" dirty="0"/>
          </a:p>
        </p:txBody>
      </p:sp>
      <p:sp>
        <p:nvSpPr>
          <p:cNvPr id="14" name="액자 13"/>
          <p:cNvSpPr/>
          <p:nvPr/>
        </p:nvSpPr>
        <p:spPr>
          <a:xfrm>
            <a:off x="2627784" y="5085184"/>
            <a:ext cx="6192688" cy="1296144"/>
          </a:xfrm>
          <a:prstGeom prst="frame">
            <a:avLst>
              <a:gd name="adj1" fmla="val 3236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716016" y="2550010"/>
            <a:ext cx="4104456" cy="12961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6. [</a:t>
            </a:r>
            <a:r>
              <a:rPr lang="ko-KR" altLang="en-US" dirty="0" smtClean="0">
                <a:solidFill>
                  <a:schemeClr val="tx1"/>
                </a:solidFill>
              </a:rPr>
              <a:t>수강신청내역</a:t>
            </a:r>
            <a:r>
              <a:rPr lang="en-US" altLang="ko-KR" dirty="0" smtClean="0">
                <a:solidFill>
                  <a:schemeClr val="tx1"/>
                </a:solidFill>
              </a:rPr>
              <a:t>]</a:t>
            </a:r>
            <a:r>
              <a:rPr lang="ko-KR" altLang="en-US" dirty="0" smtClean="0">
                <a:solidFill>
                  <a:schemeClr val="tx1"/>
                </a:solidFill>
              </a:rPr>
              <a:t>에 검색한 과목이 생긴 것을 확인 할 수 있습니다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716016" y="3919263"/>
            <a:ext cx="4104456" cy="10801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7. </a:t>
            </a:r>
            <a:r>
              <a:rPr lang="ko-KR" altLang="en-US" dirty="0" smtClean="0">
                <a:solidFill>
                  <a:schemeClr val="tx1"/>
                </a:solidFill>
              </a:rPr>
              <a:t>같은 방법으로 과목을 등록합니다</a:t>
            </a:r>
            <a:r>
              <a:rPr lang="en-US" altLang="ko-KR" dirty="0" smtClean="0">
                <a:solidFill>
                  <a:schemeClr val="tx1"/>
                </a:solidFill>
              </a:rPr>
              <a:t>.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ko-KR" altLang="en-US" sz="4000" dirty="0" smtClean="0"/>
              <a:t>수강신청하기</a:t>
            </a:r>
            <a:endParaRPr lang="ko-KR" altLang="en-US" sz="4000" dirty="0"/>
          </a:p>
        </p:txBody>
      </p:sp>
      <p:sp>
        <p:nvSpPr>
          <p:cNvPr id="6" name="직사각형 5"/>
          <p:cNvSpPr/>
          <p:nvPr/>
        </p:nvSpPr>
        <p:spPr>
          <a:xfrm>
            <a:off x="611560" y="1628800"/>
            <a:ext cx="8208912" cy="10081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dirty="0" smtClean="0">
                <a:solidFill>
                  <a:schemeClr val="tx1"/>
                </a:solidFill>
              </a:rPr>
              <a:t>8.  </a:t>
            </a:r>
            <a:r>
              <a:rPr lang="ko-KR" altLang="en-US" dirty="0" smtClean="0">
                <a:solidFill>
                  <a:schemeClr val="tx1"/>
                </a:solidFill>
              </a:rPr>
              <a:t>수강신청 기간 내에 신청을 하지 못하였더라도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just"/>
            <a:r>
              <a:rPr lang="en-US" altLang="ko-KR" dirty="0" smtClean="0">
                <a:solidFill>
                  <a:schemeClr val="tx1"/>
                </a:solidFill>
              </a:rPr>
              <a:t>      </a:t>
            </a:r>
            <a:r>
              <a:rPr lang="ko-KR" altLang="en-US" b="1" dirty="0" smtClean="0">
                <a:solidFill>
                  <a:schemeClr val="tx1"/>
                </a:solidFill>
              </a:rPr>
              <a:t>정정 기간 내에 수강 신청</a:t>
            </a:r>
            <a:r>
              <a:rPr lang="ko-KR" altLang="en-US" dirty="0" smtClean="0">
                <a:solidFill>
                  <a:schemeClr val="tx1"/>
                </a:solidFill>
              </a:rPr>
              <a:t>이 가능합니다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611560" y="2996952"/>
            <a:ext cx="8208912" cy="8640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dirty="0" smtClean="0">
                <a:solidFill>
                  <a:schemeClr val="tx1"/>
                </a:solidFill>
              </a:rPr>
              <a:t>9. </a:t>
            </a:r>
            <a:r>
              <a:rPr lang="ko-KR" altLang="en-US" dirty="0" smtClean="0">
                <a:solidFill>
                  <a:schemeClr val="tx1"/>
                </a:solidFill>
              </a:rPr>
              <a:t>각 과목의 교재 등은 각 수업의 첫 시간에 </a:t>
            </a:r>
            <a:r>
              <a:rPr lang="ko-KR" altLang="en-US" b="1" dirty="0" smtClean="0">
                <a:solidFill>
                  <a:schemeClr val="tx1"/>
                </a:solidFill>
              </a:rPr>
              <a:t>교수님이 직접 공지</a:t>
            </a:r>
            <a:r>
              <a:rPr lang="ko-KR" altLang="en-US" dirty="0" smtClean="0">
                <a:solidFill>
                  <a:schemeClr val="tx1"/>
                </a:solidFill>
              </a:rPr>
              <a:t>하십니다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611560" y="4149080"/>
            <a:ext cx="8229600" cy="19442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altLang="ko-KR" sz="1800" dirty="0" smtClean="0">
                <a:solidFill>
                  <a:schemeClr val="tx1"/>
                </a:solidFill>
              </a:rPr>
              <a:t>10. </a:t>
            </a:r>
            <a:r>
              <a:rPr lang="en-US" altLang="ko-KR" sz="1800" b="1" u="sng" dirty="0" smtClean="0">
                <a:solidFill>
                  <a:schemeClr val="tx1"/>
                </a:solidFill>
              </a:rPr>
              <a:t>TESOL</a:t>
            </a:r>
            <a:r>
              <a:rPr lang="ko-KR" altLang="en-US" sz="1800" b="1" u="sng" dirty="0" smtClean="0">
                <a:solidFill>
                  <a:schemeClr val="tx1"/>
                </a:solidFill>
              </a:rPr>
              <a:t>학과</a:t>
            </a:r>
            <a:r>
              <a:rPr lang="ko-KR" altLang="en-US" sz="1800" dirty="0" smtClean="0">
                <a:solidFill>
                  <a:schemeClr val="tx1"/>
                </a:solidFill>
              </a:rPr>
              <a:t>의 경우 </a:t>
            </a:r>
            <a:endParaRPr lang="en-US" altLang="ko-KR" sz="1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altLang="ko-KR" sz="1800" b="1" dirty="0">
                <a:solidFill>
                  <a:schemeClr val="tx1"/>
                </a:solidFill>
              </a:rPr>
              <a:t>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    Colloquium – 1</a:t>
            </a:r>
            <a:r>
              <a:rPr lang="ko-KR" altLang="en-US" sz="1800" b="1" dirty="0" err="1" smtClean="0">
                <a:solidFill>
                  <a:schemeClr val="tx1"/>
                </a:solidFill>
              </a:rPr>
              <a:t>학기생</a:t>
            </a:r>
            <a:r>
              <a:rPr lang="ko-KR" altLang="en-US" sz="1800" b="1" dirty="0" smtClean="0">
                <a:solidFill>
                  <a:schemeClr val="tx1"/>
                </a:solidFill>
              </a:rPr>
              <a:t> 필수 이수 과목</a:t>
            </a:r>
            <a:endParaRPr lang="en-US" altLang="ko-KR" sz="18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altLang="ko-KR" sz="1800" dirty="0" smtClean="0">
                <a:solidFill>
                  <a:schemeClr val="tx1"/>
                </a:solidFill>
              </a:rPr>
              <a:t>     </a:t>
            </a:r>
            <a:r>
              <a:rPr lang="ko-KR" altLang="en-US" sz="1800" dirty="0" smtClean="0">
                <a:solidFill>
                  <a:schemeClr val="tx1"/>
                </a:solidFill>
              </a:rPr>
              <a:t>다음 전공과목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4</a:t>
            </a:r>
            <a:r>
              <a:rPr lang="ko-KR" altLang="en-US" sz="1800" b="1" dirty="0" smtClean="0">
                <a:solidFill>
                  <a:schemeClr val="tx1"/>
                </a:solidFill>
              </a:rPr>
              <a:t>과목 중 </a:t>
            </a:r>
            <a:r>
              <a:rPr lang="en-US" altLang="ko-KR" sz="1800" b="1" dirty="0" smtClean="0">
                <a:solidFill>
                  <a:schemeClr val="tx1"/>
                </a:solidFill>
              </a:rPr>
              <a:t>2</a:t>
            </a:r>
            <a:r>
              <a:rPr lang="ko-KR" altLang="en-US" sz="1800" b="1" dirty="0" smtClean="0">
                <a:solidFill>
                  <a:schemeClr val="tx1"/>
                </a:solidFill>
              </a:rPr>
              <a:t>과목을 반드시 이수</a:t>
            </a:r>
            <a:r>
              <a:rPr lang="ko-KR" altLang="en-US" sz="1800" dirty="0" smtClean="0">
                <a:solidFill>
                  <a:schemeClr val="tx1"/>
                </a:solidFill>
              </a:rPr>
              <a:t>하여야</a:t>
            </a:r>
            <a:r>
              <a:rPr lang="ko-KR" altLang="en-US" sz="18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</a:rPr>
              <a:t>합니다</a:t>
            </a:r>
            <a:r>
              <a:rPr lang="en-US" altLang="ko-KR" sz="18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None/>
            </a:pPr>
            <a:r>
              <a:rPr lang="en-US" altLang="ko-KR" sz="1800" dirty="0" smtClean="0">
                <a:solidFill>
                  <a:schemeClr val="tx1"/>
                </a:solidFill>
              </a:rPr>
              <a:t>     Methods in TESOL                       </a:t>
            </a:r>
            <a:r>
              <a:rPr lang="en-US" altLang="ko-KR" sz="1800" dirty="0" err="1" smtClean="0">
                <a:solidFill>
                  <a:schemeClr val="tx1"/>
                </a:solidFill>
              </a:rPr>
              <a:t>TESOL</a:t>
            </a:r>
            <a:r>
              <a:rPr lang="en-US" altLang="ko-KR" sz="1800" dirty="0" smtClean="0">
                <a:solidFill>
                  <a:schemeClr val="tx1"/>
                </a:solidFill>
              </a:rPr>
              <a:t> Research </a:t>
            </a:r>
          </a:p>
          <a:p>
            <a:pPr algn="just">
              <a:buNone/>
            </a:pPr>
            <a:r>
              <a:rPr lang="en-US" altLang="ko-KR" sz="1800" dirty="0" smtClean="0">
                <a:solidFill>
                  <a:schemeClr val="tx1"/>
                </a:solidFill>
              </a:rPr>
              <a:t>     Second Language Acquisition         Second Language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</TotalTime>
  <Words>168</Words>
  <Application>Microsoft Office PowerPoint</Application>
  <PresentationFormat>화면 슬라이드 쇼(4:3)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수강신청하기</vt:lpstr>
      <vt:lpstr>수강신청하기</vt:lpstr>
      <vt:lpstr>수강신청하기</vt:lpstr>
      <vt:lpstr>수강신청하기</vt:lpstr>
      <vt:lpstr>수강신청하기</vt:lpstr>
    </vt:vector>
  </TitlesOfParts>
  <Company>단국대학교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국제관행정조교 PC</cp:lastModifiedBy>
  <cp:revision>229</cp:revision>
  <cp:lastPrinted>2015-02-10T01:43:49Z</cp:lastPrinted>
  <dcterms:created xsi:type="dcterms:W3CDTF">2013-07-18T02:13:13Z</dcterms:created>
  <dcterms:modified xsi:type="dcterms:W3CDTF">2016-08-19T00:53:05Z</dcterms:modified>
</cp:coreProperties>
</file>