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7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DD8-49E8-439A-B6ED-2B83C7C66411}" type="datetimeFigureOut">
              <a:rPr lang="ko-KR" altLang="en-US" smtClean="0"/>
              <a:pPr/>
              <a:t>2013-12-06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DD45C-88E7-4B06-8403-44B3237DF7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DD8-49E8-439A-B6ED-2B83C7C66411}" type="datetimeFigureOut">
              <a:rPr lang="ko-KR" altLang="en-US" smtClean="0"/>
              <a:pPr/>
              <a:t>2013-12-06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DD45C-88E7-4B06-8403-44B3237DF7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DD8-49E8-439A-B6ED-2B83C7C66411}" type="datetimeFigureOut">
              <a:rPr lang="ko-KR" altLang="en-US" smtClean="0"/>
              <a:pPr/>
              <a:t>2013-12-06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DD45C-88E7-4B06-8403-44B3237DF7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DD8-49E8-439A-B6ED-2B83C7C66411}" type="datetimeFigureOut">
              <a:rPr lang="ko-KR" altLang="en-US" smtClean="0"/>
              <a:pPr/>
              <a:t>2013-12-06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DD45C-88E7-4B06-8403-44B3237DF7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DD8-49E8-439A-B6ED-2B83C7C66411}" type="datetimeFigureOut">
              <a:rPr lang="ko-KR" altLang="en-US" smtClean="0"/>
              <a:pPr/>
              <a:t>2013-12-06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DD45C-88E7-4B06-8403-44B3237DF7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DD8-49E8-439A-B6ED-2B83C7C66411}" type="datetimeFigureOut">
              <a:rPr lang="ko-KR" altLang="en-US" smtClean="0"/>
              <a:pPr/>
              <a:t>2013-12-06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DD45C-88E7-4B06-8403-44B3237DF7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DD8-49E8-439A-B6ED-2B83C7C66411}" type="datetimeFigureOut">
              <a:rPr lang="ko-KR" altLang="en-US" smtClean="0"/>
              <a:pPr/>
              <a:t>2013-12-06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DD45C-88E7-4B06-8403-44B3237DF7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DD8-49E8-439A-B6ED-2B83C7C66411}" type="datetimeFigureOut">
              <a:rPr lang="ko-KR" altLang="en-US" smtClean="0"/>
              <a:pPr/>
              <a:t>2013-12-06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DD45C-88E7-4B06-8403-44B3237DF7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DD8-49E8-439A-B6ED-2B83C7C66411}" type="datetimeFigureOut">
              <a:rPr lang="ko-KR" altLang="en-US" smtClean="0"/>
              <a:pPr/>
              <a:t>2013-12-06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DD45C-88E7-4B06-8403-44B3237DF7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DD8-49E8-439A-B6ED-2B83C7C66411}" type="datetimeFigureOut">
              <a:rPr lang="ko-KR" altLang="en-US" smtClean="0"/>
              <a:pPr/>
              <a:t>2013-12-06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DD45C-88E7-4B06-8403-44B3237DF7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DDD8-49E8-439A-B6ED-2B83C7C66411}" type="datetimeFigureOut">
              <a:rPr lang="ko-KR" altLang="en-US" smtClean="0"/>
              <a:pPr/>
              <a:t>2013-12-06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DD45C-88E7-4B06-8403-44B3237DF7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6DDD8-49E8-439A-B6ED-2B83C7C66411}" type="datetimeFigureOut">
              <a:rPr lang="ko-KR" altLang="en-US" smtClean="0"/>
              <a:pPr/>
              <a:t>2013-12-06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DD45C-88E7-4B06-8403-44B3237DF7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166" y="1214414"/>
            <a:ext cx="6143668" cy="1714512"/>
          </a:xfrm>
        </p:spPr>
        <p:txBody>
          <a:bodyPr>
            <a:noAutofit/>
          </a:bodyPr>
          <a:lstStyle/>
          <a:p>
            <a:pPr algn="l" fontAlgn="t"/>
            <a:r>
              <a:rPr lang="ko-KR" altLang="en-US" sz="1400" dirty="0"/>
              <a:t>안녕하십니까</a:t>
            </a:r>
            <a:r>
              <a:rPr lang="en-US" altLang="ko-KR" sz="1400" dirty="0"/>
              <a:t>.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단국대 </a:t>
            </a:r>
            <a:r>
              <a:rPr lang="ko-KR" altLang="en-US" sz="1400" dirty="0"/>
              <a:t>정책경영대학원 </a:t>
            </a:r>
            <a:r>
              <a:rPr lang="en-US" altLang="ko-KR" sz="1400" dirty="0"/>
              <a:t>25</a:t>
            </a:r>
            <a:r>
              <a:rPr lang="ko-KR" altLang="en-US" sz="1400" dirty="0"/>
              <a:t>대 총학생회장 선거 후보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smtClean="0"/>
              <a:t>경영학과 </a:t>
            </a:r>
            <a:r>
              <a:rPr lang="en-US" altLang="ko-KR" sz="1400" dirty="0"/>
              <a:t>2</a:t>
            </a:r>
            <a:r>
              <a:rPr lang="ko-KR" altLang="en-US" sz="1400" dirty="0" err="1"/>
              <a:t>학기생</a:t>
            </a:r>
            <a:r>
              <a:rPr lang="ko-KR" altLang="en-US" sz="1400" dirty="0"/>
              <a:t> 윤용성 입니다</a:t>
            </a:r>
            <a:r>
              <a:rPr lang="en-US" altLang="ko-KR" sz="1400" dirty="0"/>
              <a:t>.</a:t>
            </a:r>
            <a:br>
              <a:rPr lang="en-US" altLang="ko-KR" sz="1400" dirty="0"/>
            </a:br>
            <a:r>
              <a:rPr lang="en-US" altLang="ko-KR" sz="1400" dirty="0"/>
              <a:t> </a:t>
            </a:r>
            <a:r>
              <a:rPr lang="ko-KR" altLang="en-US" sz="1400" dirty="0" smtClean="0"/>
              <a:t>저의 </a:t>
            </a:r>
            <a:r>
              <a:rPr lang="ko-KR" altLang="en-US" sz="1400" dirty="0"/>
              <a:t>슬로건은 </a:t>
            </a:r>
            <a:r>
              <a:rPr lang="en-US" altLang="ko-KR" sz="1400" b="1" dirty="0"/>
              <a:t>『 </a:t>
            </a:r>
            <a:r>
              <a:rPr lang="ko-KR" altLang="en-US" sz="1400" b="1" dirty="0"/>
              <a:t>하나되는 마음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함께하는 우리 </a:t>
            </a:r>
            <a:r>
              <a:rPr lang="en-US" altLang="ko-KR" sz="1400" b="1" dirty="0"/>
              <a:t>』 </a:t>
            </a:r>
            <a:r>
              <a:rPr lang="ko-KR" altLang="en-US" sz="1400" dirty="0"/>
              <a:t>로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ko-KR" altLang="en-US" sz="1400" dirty="0" err="1" smtClean="0"/>
              <a:t>원우들</a:t>
            </a:r>
            <a:r>
              <a:rPr lang="ko-KR" altLang="en-US" sz="1400" dirty="0" smtClean="0"/>
              <a:t> 간의 </a:t>
            </a:r>
            <a:r>
              <a:rPr lang="ko-KR" altLang="en-US" sz="1400" dirty="0"/>
              <a:t>화합을 위하여 후보등록을 </a:t>
            </a:r>
            <a:r>
              <a:rPr lang="ko-KR" altLang="en-US" sz="1400" dirty="0" smtClean="0"/>
              <a:t>하게 되었습니다</a:t>
            </a:r>
            <a:r>
              <a:rPr lang="en-US" altLang="ko-KR" sz="1400" dirty="0"/>
              <a:t>.</a:t>
            </a:r>
            <a:br>
              <a:rPr lang="en-US" altLang="ko-KR" sz="1400" dirty="0"/>
            </a:br>
            <a:r>
              <a:rPr lang="ko-KR" altLang="en-US" sz="1400" dirty="0" smtClean="0"/>
              <a:t>저의 </a:t>
            </a:r>
            <a:r>
              <a:rPr lang="ko-KR" altLang="en-US" sz="1400" dirty="0"/>
              <a:t>회장선거 공약은 </a:t>
            </a:r>
            <a:r>
              <a:rPr lang="ko-KR" altLang="en-US" sz="1400" b="1" u="sng" dirty="0"/>
              <a:t>◆</a:t>
            </a:r>
            <a:r>
              <a:rPr lang="en-US" altLang="ko-KR" sz="1400" b="1" u="sng" dirty="0" smtClean="0"/>
              <a:t> </a:t>
            </a:r>
            <a:r>
              <a:rPr lang="ko-KR" altLang="en-US" sz="1400" b="1" u="sng" dirty="0"/>
              <a:t>정책경영대학원 </a:t>
            </a:r>
            <a:r>
              <a:rPr lang="ko-KR" altLang="en-US" sz="1400" b="1" u="sng" dirty="0" err="1"/>
              <a:t>인적네트워킹</a:t>
            </a:r>
            <a:r>
              <a:rPr lang="ko-KR" altLang="en-US" sz="1400" b="1" u="sng" dirty="0"/>
              <a:t> </a:t>
            </a:r>
            <a:r>
              <a:rPr lang="ko-KR" altLang="en-US" sz="1400" b="1" u="sng" dirty="0" smtClean="0"/>
              <a:t>활성화◆</a:t>
            </a:r>
            <a:r>
              <a:rPr lang="en-US" altLang="ko-KR" sz="1400" b="1" u="sng" dirty="0" smtClean="0"/>
              <a:t> </a:t>
            </a:r>
            <a:r>
              <a:rPr lang="ko-KR" altLang="en-US" sz="1400" dirty="0" smtClean="0"/>
              <a:t>입니다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구체적으로 </a:t>
            </a:r>
            <a:r>
              <a:rPr lang="ko-KR" altLang="en-US" sz="1400" dirty="0" err="1"/>
              <a:t>말씀드리자면</a:t>
            </a:r>
            <a:r>
              <a:rPr lang="en-US" altLang="ko-KR" sz="1400" dirty="0" smtClean="0"/>
              <a:t>,</a:t>
            </a:r>
            <a:endParaRPr lang="ko-KR" altLang="en-US" sz="1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57166" y="3071802"/>
            <a:ext cx="6143668" cy="55721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l" fontAlgn="t"/>
            <a:r>
              <a:rPr lang="en-US" altLang="ko-KR" sz="1800" b="1" dirty="0">
                <a:solidFill>
                  <a:schemeClr val="tx1"/>
                </a:solidFill>
              </a:rPr>
              <a:t>1. </a:t>
            </a:r>
            <a:r>
              <a:rPr lang="ko-KR" altLang="en-US" sz="1800" b="1" dirty="0">
                <a:solidFill>
                  <a:schemeClr val="tx1"/>
                </a:solidFill>
              </a:rPr>
              <a:t>정책경영대학원 동문회 창립</a:t>
            </a:r>
          </a:p>
          <a:p>
            <a:pPr algn="l" fontAlgn="t"/>
            <a:r>
              <a:rPr lang="ko-KR" altLang="en-US" sz="1600" dirty="0">
                <a:solidFill>
                  <a:schemeClr val="tx1"/>
                </a:solidFill>
              </a:rPr>
              <a:t>대학원 선후배간 유대관계 조성과 친밀감 도모를 위하여 졸업 전 </a:t>
            </a:r>
            <a:r>
              <a:rPr lang="ko-KR" altLang="en-US" sz="1600" dirty="0" err="1">
                <a:solidFill>
                  <a:schemeClr val="tx1"/>
                </a:solidFill>
              </a:rPr>
              <a:t>총동문회를</a:t>
            </a:r>
            <a:r>
              <a:rPr lang="ko-KR" altLang="en-US" sz="1600" dirty="0">
                <a:solidFill>
                  <a:schemeClr val="tx1"/>
                </a:solidFill>
              </a:rPr>
              <a:t> 조직하겠습니다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</a:p>
          <a:p>
            <a:pPr algn="l" fontAlgn="t"/>
            <a:r>
              <a:rPr lang="en-US" altLang="ko-KR" sz="1800" dirty="0">
                <a:solidFill>
                  <a:schemeClr val="tx1"/>
                </a:solidFill>
              </a:rPr>
              <a:t> </a:t>
            </a:r>
          </a:p>
          <a:p>
            <a:pPr algn="l" fontAlgn="t"/>
            <a:r>
              <a:rPr lang="en-US" altLang="ko-KR" sz="1800" b="1" dirty="0">
                <a:solidFill>
                  <a:schemeClr val="tx1"/>
                </a:solidFill>
              </a:rPr>
              <a:t>2. </a:t>
            </a:r>
            <a:r>
              <a:rPr lang="ko-KR" altLang="en-US" sz="1800" b="1" dirty="0">
                <a:solidFill>
                  <a:schemeClr val="tx1"/>
                </a:solidFill>
              </a:rPr>
              <a:t>졸업생 명단 수첩 배포</a:t>
            </a:r>
          </a:p>
          <a:p>
            <a:pPr algn="l" fontAlgn="t"/>
            <a:r>
              <a:rPr lang="ko-KR" altLang="en-US" sz="1600" dirty="0">
                <a:solidFill>
                  <a:schemeClr val="tx1"/>
                </a:solidFill>
              </a:rPr>
              <a:t>학기 단위 혹은 </a:t>
            </a:r>
            <a:r>
              <a:rPr lang="en-US" altLang="ko-KR" sz="1600" dirty="0">
                <a:solidFill>
                  <a:schemeClr val="tx1"/>
                </a:solidFill>
              </a:rPr>
              <a:t>1</a:t>
            </a:r>
            <a:r>
              <a:rPr lang="ko-KR" altLang="en-US" sz="1600" dirty="0" err="1">
                <a:solidFill>
                  <a:schemeClr val="tx1"/>
                </a:solidFill>
              </a:rPr>
              <a:t>년단위로</a:t>
            </a:r>
            <a:r>
              <a:rPr lang="ko-KR" altLang="en-US" sz="1600" dirty="0">
                <a:solidFill>
                  <a:schemeClr val="tx1"/>
                </a:solidFill>
              </a:rPr>
              <a:t> </a:t>
            </a:r>
            <a:r>
              <a:rPr lang="ko-KR" altLang="en-US" sz="1600" dirty="0" err="1">
                <a:solidFill>
                  <a:schemeClr val="tx1"/>
                </a:solidFill>
              </a:rPr>
              <a:t>기수별</a:t>
            </a:r>
            <a:r>
              <a:rPr lang="ko-KR" altLang="en-US" sz="1600" dirty="0">
                <a:solidFill>
                  <a:schemeClr val="tx1"/>
                </a:solidFill>
              </a:rPr>
              <a:t> 졸업생 수첩을 제작하여 배포하겠습니다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</a:p>
          <a:p>
            <a:pPr algn="l" fontAlgn="t"/>
            <a:r>
              <a:rPr lang="en-US" altLang="ko-KR" sz="1600" dirty="0">
                <a:solidFill>
                  <a:schemeClr val="tx1"/>
                </a:solidFill>
              </a:rPr>
              <a:t> </a:t>
            </a:r>
          </a:p>
          <a:p>
            <a:pPr algn="l" fontAlgn="t"/>
            <a:r>
              <a:rPr lang="en-US" altLang="ko-KR" sz="1800" b="1" dirty="0" smtClean="0">
                <a:solidFill>
                  <a:schemeClr val="tx1"/>
                </a:solidFill>
              </a:rPr>
              <a:t>3. </a:t>
            </a:r>
            <a:r>
              <a:rPr lang="en-US" altLang="ko-KR" sz="1800" b="1" dirty="0">
                <a:solidFill>
                  <a:schemeClr val="tx1"/>
                </a:solidFill>
              </a:rPr>
              <a:t>SNS</a:t>
            </a:r>
            <a:r>
              <a:rPr lang="ko-KR" altLang="en-US" sz="1800" b="1" dirty="0">
                <a:solidFill>
                  <a:schemeClr val="tx1"/>
                </a:solidFill>
              </a:rPr>
              <a:t>를 활용한 총학생회 활동 참여</a:t>
            </a:r>
          </a:p>
          <a:p>
            <a:pPr algn="l" fontAlgn="t"/>
            <a:r>
              <a:rPr lang="en-US" altLang="ko-KR" sz="1600" dirty="0">
                <a:solidFill>
                  <a:schemeClr val="tx1"/>
                </a:solidFill>
              </a:rPr>
              <a:t>SNS</a:t>
            </a:r>
            <a:r>
              <a:rPr lang="ko-KR" altLang="en-US" sz="1600" dirty="0">
                <a:solidFill>
                  <a:schemeClr val="tx1"/>
                </a:solidFill>
              </a:rPr>
              <a:t>를 통해 </a:t>
            </a:r>
            <a:r>
              <a:rPr lang="ko-KR" altLang="en-US" sz="1600" dirty="0" err="1">
                <a:solidFill>
                  <a:schemeClr val="tx1"/>
                </a:solidFill>
              </a:rPr>
              <a:t>학기중</a:t>
            </a:r>
            <a:r>
              <a:rPr lang="ko-KR" altLang="en-US" sz="1600" dirty="0">
                <a:solidFill>
                  <a:schemeClr val="tx1"/>
                </a:solidFill>
              </a:rPr>
              <a:t> 행사와 재학기간 중 </a:t>
            </a:r>
            <a:r>
              <a:rPr lang="ko-KR" altLang="en-US" sz="1600" dirty="0" err="1">
                <a:solidFill>
                  <a:schemeClr val="tx1"/>
                </a:solidFill>
              </a:rPr>
              <a:t>원우님들의</a:t>
            </a:r>
            <a:r>
              <a:rPr lang="ko-KR" altLang="en-US" sz="1600" dirty="0">
                <a:solidFill>
                  <a:schemeClr val="tx1"/>
                </a:solidFill>
              </a:rPr>
              <a:t> 건의를 수렴 후 반영하겠습니다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</a:p>
          <a:p>
            <a:pPr algn="l" fontAlgn="t"/>
            <a:r>
              <a:rPr lang="en-US" altLang="ko-KR" sz="1800" dirty="0">
                <a:solidFill>
                  <a:schemeClr val="tx1"/>
                </a:solidFill>
              </a:rPr>
              <a:t> </a:t>
            </a:r>
          </a:p>
          <a:p>
            <a:pPr algn="l" fontAlgn="t"/>
            <a:r>
              <a:rPr lang="en-US" altLang="ko-KR" sz="1800" b="1" dirty="0" smtClean="0">
                <a:solidFill>
                  <a:schemeClr val="tx1"/>
                </a:solidFill>
              </a:rPr>
              <a:t>4. </a:t>
            </a:r>
            <a:r>
              <a:rPr lang="ko-KR" altLang="en-US" sz="1800" b="1" dirty="0">
                <a:solidFill>
                  <a:schemeClr val="tx1"/>
                </a:solidFill>
              </a:rPr>
              <a:t>각 과별 과대표</a:t>
            </a:r>
            <a:r>
              <a:rPr lang="en-US" altLang="ko-KR" sz="1800" b="1" dirty="0">
                <a:solidFill>
                  <a:schemeClr val="tx1"/>
                </a:solidFill>
              </a:rPr>
              <a:t>(</a:t>
            </a:r>
            <a:r>
              <a:rPr lang="ko-KR" altLang="en-US" sz="1800" b="1" dirty="0">
                <a:solidFill>
                  <a:schemeClr val="tx1"/>
                </a:solidFill>
              </a:rPr>
              <a:t>총학생회 부회장</a:t>
            </a:r>
            <a:r>
              <a:rPr lang="en-US" altLang="ko-KR" sz="1800" b="1" dirty="0">
                <a:solidFill>
                  <a:schemeClr val="tx1"/>
                </a:solidFill>
              </a:rPr>
              <a:t>) </a:t>
            </a:r>
            <a:r>
              <a:rPr lang="ko-KR" altLang="en-US" sz="1800" b="1" dirty="0">
                <a:solidFill>
                  <a:schemeClr val="tx1"/>
                </a:solidFill>
              </a:rPr>
              <a:t>장학금 지원</a:t>
            </a:r>
          </a:p>
          <a:p>
            <a:pPr algn="l" fontAlgn="t"/>
            <a:r>
              <a:rPr lang="ko-KR" altLang="en-US" sz="1600" dirty="0">
                <a:solidFill>
                  <a:schemeClr val="tx1"/>
                </a:solidFill>
              </a:rPr>
              <a:t>총학생회 활동 활성화 요인으로 학생회 부회장님들께도 장학금이 일부 지원될 수 있도록 발벗고 나서겠습니다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r>
              <a:rPr lang="en-US" altLang="ko-KR" sz="1600" dirty="0">
                <a:solidFill>
                  <a:schemeClr val="tx1"/>
                </a:solidFill>
              </a:rPr>
              <a:t> </a:t>
            </a:r>
          </a:p>
          <a:p>
            <a:pPr algn="l" fontAlgn="t"/>
            <a:r>
              <a:rPr lang="ko-KR" altLang="en-US" sz="1600" dirty="0">
                <a:solidFill>
                  <a:schemeClr val="tx1"/>
                </a:solidFill>
              </a:rPr>
              <a:t>회장선거를 하며 </a:t>
            </a:r>
            <a:r>
              <a:rPr lang="ko-KR" altLang="en-US" sz="1600" dirty="0" err="1">
                <a:solidFill>
                  <a:schemeClr val="tx1"/>
                </a:solidFill>
              </a:rPr>
              <a:t>여러가지</a:t>
            </a:r>
            <a:r>
              <a:rPr lang="ko-KR" altLang="en-US" sz="1600" dirty="0">
                <a:solidFill>
                  <a:schemeClr val="tx1"/>
                </a:solidFill>
              </a:rPr>
              <a:t> 생각을 했지만 당선되기 위하여 </a:t>
            </a:r>
            <a:r>
              <a:rPr lang="ko-KR" altLang="en-US" sz="1600" dirty="0" err="1">
                <a:solidFill>
                  <a:schemeClr val="tx1"/>
                </a:solidFill>
              </a:rPr>
              <a:t>여러가지</a:t>
            </a:r>
            <a:r>
              <a:rPr lang="ko-KR" altLang="en-US" sz="1600" dirty="0">
                <a:solidFill>
                  <a:schemeClr val="tx1"/>
                </a:solidFill>
              </a:rPr>
              <a:t> 공약을 </a:t>
            </a:r>
            <a:r>
              <a:rPr lang="ko-KR" altLang="en-US" sz="1600" dirty="0" smtClean="0">
                <a:solidFill>
                  <a:schemeClr val="tx1"/>
                </a:solidFill>
              </a:rPr>
              <a:t>남발하기보다는 </a:t>
            </a:r>
            <a:r>
              <a:rPr lang="ko-KR" altLang="en-US" sz="1600" dirty="0" err="1" smtClean="0">
                <a:solidFill>
                  <a:schemeClr val="tx1"/>
                </a:solidFill>
              </a:rPr>
              <a:t>당선이후</a:t>
            </a:r>
            <a:r>
              <a:rPr lang="ko-KR" altLang="en-US" sz="1600" dirty="0" smtClean="0">
                <a:solidFill>
                  <a:schemeClr val="tx1"/>
                </a:solidFill>
              </a:rPr>
              <a:t> </a:t>
            </a:r>
            <a:r>
              <a:rPr lang="ko-KR" altLang="en-US" sz="1600" dirty="0" err="1">
                <a:solidFill>
                  <a:schemeClr val="tx1"/>
                </a:solidFill>
              </a:rPr>
              <a:t>원우님들의</a:t>
            </a:r>
            <a:r>
              <a:rPr lang="ko-KR" altLang="en-US" sz="1600" dirty="0">
                <a:solidFill>
                  <a:schemeClr val="tx1"/>
                </a:solidFill>
              </a:rPr>
              <a:t> 목소리에 귀를 기울이고 자발적인 참여를 이끌어 봉사와 참여가 함께하는 학생회가 되겠습니다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</a:p>
          <a:p>
            <a:pPr algn="l" fontAlgn="t"/>
            <a:r>
              <a:rPr lang="en-US" altLang="ko-KR" sz="1600" dirty="0">
                <a:solidFill>
                  <a:schemeClr val="tx1"/>
                </a:solidFill>
              </a:rPr>
              <a:t> </a:t>
            </a:r>
          </a:p>
          <a:p>
            <a:pPr fontAlgn="t"/>
            <a:r>
              <a:rPr lang="en-US" altLang="ko-KR" sz="1800" dirty="0">
                <a:solidFill>
                  <a:schemeClr val="tx1"/>
                </a:solidFill>
              </a:rPr>
              <a:t>2013</a:t>
            </a:r>
            <a:r>
              <a:rPr lang="ko-KR" altLang="en-US" sz="1800" dirty="0">
                <a:solidFill>
                  <a:schemeClr val="tx1"/>
                </a:solidFill>
              </a:rPr>
              <a:t>년 </a:t>
            </a:r>
            <a:r>
              <a:rPr lang="en-US" altLang="ko-KR" sz="1800" dirty="0">
                <a:solidFill>
                  <a:schemeClr val="tx1"/>
                </a:solidFill>
              </a:rPr>
              <a:t>12</a:t>
            </a:r>
            <a:r>
              <a:rPr lang="ko-KR" altLang="en-US" sz="1800" dirty="0">
                <a:solidFill>
                  <a:schemeClr val="tx1"/>
                </a:solidFill>
              </a:rPr>
              <a:t>월 </a:t>
            </a:r>
            <a:r>
              <a:rPr lang="en-US" altLang="ko-KR" sz="1800" dirty="0">
                <a:solidFill>
                  <a:schemeClr val="tx1"/>
                </a:solidFill>
              </a:rPr>
              <a:t>6</a:t>
            </a:r>
            <a:r>
              <a:rPr lang="ko-KR" altLang="en-US" sz="1800" dirty="0">
                <a:solidFill>
                  <a:schemeClr val="tx1"/>
                </a:solidFill>
              </a:rPr>
              <a:t>일</a:t>
            </a:r>
          </a:p>
          <a:p>
            <a:pPr algn="l" fontAlgn="t"/>
            <a:r>
              <a:rPr lang="ko-KR" altLang="en-US" sz="1800" dirty="0">
                <a:solidFill>
                  <a:schemeClr val="tx1"/>
                </a:solidFill>
              </a:rPr>
              <a:t> </a:t>
            </a:r>
          </a:p>
          <a:p>
            <a:pPr algn="l" fontAlgn="t"/>
            <a:r>
              <a:rPr lang="ko-KR" altLang="en-US" sz="1800" b="1" dirty="0" smtClean="0">
                <a:solidFill>
                  <a:schemeClr val="tx1"/>
                </a:solidFill>
              </a:rPr>
              <a:t>단국대학교 </a:t>
            </a:r>
            <a:r>
              <a:rPr lang="ko-KR" altLang="en-US" sz="1800" b="1" dirty="0">
                <a:solidFill>
                  <a:schemeClr val="tx1"/>
                </a:solidFill>
              </a:rPr>
              <a:t>정책경영대학원 </a:t>
            </a:r>
            <a:r>
              <a:rPr lang="en-US" altLang="ko-KR" sz="1800" b="1" dirty="0">
                <a:solidFill>
                  <a:schemeClr val="tx1"/>
                </a:solidFill>
              </a:rPr>
              <a:t>25</a:t>
            </a:r>
            <a:r>
              <a:rPr lang="ko-KR" altLang="en-US" sz="1800" b="1" dirty="0">
                <a:solidFill>
                  <a:schemeClr val="tx1"/>
                </a:solidFill>
              </a:rPr>
              <a:t>대 총학생회장 선거 후보 윤용성 올림</a:t>
            </a:r>
            <a:r>
              <a:rPr lang="en-US" altLang="ko-KR" sz="1800" b="1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66" y="57147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회장후보 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 윤 용 성</a:t>
            </a:r>
            <a:endParaRPr lang="ko-KR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안녕하십니까.  단국대 정책경영대학원 25대 총학생회장 선거 후보  경영학과 2학기생 윤용성 입니다.  저의 슬로건은 『 하나되는 마음, 함께하는 우리 』 로  원우들 간의 화합을 위하여 후보등록을 하게 되었습니다. 저의 회장선거 공약은 ◆ 정책경영대학원 인적네트워킹 활성화◆ 입니다 구체적으로 말씀드리자면,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안녕하십니까.  단국대 정책경영대학원 25대 총학생회장 선거 후보  경영학과 2학기생 윤용성 입니다.  저의 슬로건은 『 하나되는 마음, 함께하는 우리 』 로  원우들 간의 화합을 위하여 후보등록을 하게 되었습니다. 저의 회장선거 공약은 ◆ 정책경영대학원 인적네트워킹 활성화◆ 입니다 구체적으로 말씀드리자면,</dc:title>
  <dc:creator>User</dc:creator>
  <cp:lastModifiedBy>User</cp:lastModifiedBy>
  <cp:revision>2</cp:revision>
  <dcterms:created xsi:type="dcterms:W3CDTF">2013-12-06T06:54:13Z</dcterms:created>
  <dcterms:modified xsi:type="dcterms:W3CDTF">2013-12-06T07:24:24Z</dcterms:modified>
</cp:coreProperties>
</file>