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0" r:id="rId6"/>
    <p:sldId id="261" r:id="rId7"/>
    <p:sldId id="267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FE1"/>
    <a:srgbClr val="0999E1"/>
    <a:srgbClr val="325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79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3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17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3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37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9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4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14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7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5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B6255-C173-457D-B673-38EB9002CAD9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9F085-E39D-48C5-90D9-92EA086D3C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8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97280" y="2121409"/>
            <a:ext cx="10149840" cy="1498282"/>
          </a:xfrm>
        </p:spPr>
        <p:txBody>
          <a:bodyPr>
            <a:normAutofit/>
          </a:bodyPr>
          <a:lstStyle/>
          <a:p>
            <a:r>
              <a:rPr lang="en-US" altLang="ko-KR" sz="4800" dirty="0"/>
              <a:t>ZOOM </a:t>
            </a:r>
            <a:r>
              <a:rPr lang="ko-KR" altLang="en-US" sz="4800" dirty="0"/>
              <a:t>다운로드 및 면접 </a:t>
            </a:r>
            <a:r>
              <a:rPr lang="ko-KR" altLang="en-US" sz="4800" dirty="0" err="1"/>
              <a:t>대기방법</a:t>
            </a:r>
            <a:r>
              <a:rPr lang="en-US" altLang="ko-KR" sz="4800" dirty="0"/>
              <a:t/>
            </a:r>
            <a:br>
              <a:rPr lang="en-US" altLang="ko-KR" sz="4800" dirty="0"/>
            </a:br>
            <a:r>
              <a:rPr lang="en-US" altLang="ko-KR" sz="4800" dirty="0"/>
              <a:t>(</a:t>
            </a:r>
            <a:r>
              <a:rPr lang="ko-KR" altLang="en-US" sz="4800" dirty="0"/>
              <a:t>매뉴얼</a:t>
            </a:r>
            <a:r>
              <a:rPr lang="en-US" altLang="ko-KR" sz="4800" dirty="0"/>
              <a:t>)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90072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7161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1616" y="1443841"/>
            <a:ext cx="6120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dirty="0"/>
              <a:t>안드로이드 </a:t>
            </a:r>
            <a:r>
              <a:rPr lang="en-US" altLang="ko-KR" sz="2800" dirty="0"/>
              <a:t>– Play </a:t>
            </a:r>
            <a:r>
              <a:rPr lang="ko-KR" altLang="en-US" sz="2800" dirty="0"/>
              <a:t>스토어 </a:t>
            </a:r>
            <a:r>
              <a:rPr lang="en-US" altLang="ko-KR" sz="2800" dirty="0"/>
              <a:t>/        </a:t>
            </a:r>
            <a:r>
              <a:rPr lang="ko-KR" altLang="en-US" sz="2800" dirty="0"/>
              <a:t>아이폰</a:t>
            </a:r>
            <a:r>
              <a:rPr lang="en-US" altLang="ko-KR" sz="2800" dirty="0"/>
              <a:t>(IOS) – App store</a:t>
            </a:r>
            <a:r>
              <a:rPr lang="ko-KR" altLang="en-US" sz="2800" dirty="0"/>
              <a:t>에서 </a:t>
            </a:r>
            <a:r>
              <a:rPr lang="en-US" altLang="ko-KR" sz="2800" dirty="0"/>
              <a:t>‘zoom’ </a:t>
            </a:r>
            <a:r>
              <a:rPr lang="ko-KR" altLang="en-US" sz="2800" dirty="0"/>
              <a:t>검색</a:t>
            </a: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endParaRPr lang="en-US" altLang="ko-KR" sz="2800" dirty="0"/>
          </a:p>
          <a:p>
            <a:pPr marL="342900" indent="-342900">
              <a:buAutoNum type="arabicPeriod"/>
            </a:pPr>
            <a:r>
              <a:rPr lang="ko-KR" altLang="en-US" sz="2800" dirty="0"/>
              <a:t>검색 후 </a:t>
            </a:r>
            <a:r>
              <a:rPr lang="en-US" altLang="ko-KR" sz="2800" dirty="0"/>
              <a:t>‘ZOOM Cloud Meetings’ </a:t>
            </a:r>
            <a:r>
              <a:rPr lang="ko-KR" altLang="en-US" sz="2800" dirty="0"/>
              <a:t>다운로드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" y="365760"/>
            <a:ext cx="4882896" cy="393192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9432" y="1003733"/>
            <a:ext cx="1158240" cy="369332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FF00"/>
                </a:solidFill>
              </a:rPr>
              <a:t>다운로드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0" y="377690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FF00"/>
                </a:solidFill>
              </a:rPr>
              <a:t>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9428" y="1248514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FF00"/>
                </a:solidFill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70875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62472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071616" y="3130034"/>
            <a:ext cx="6120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3. </a:t>
            </a:r>
            <a:r>
              <a:rPr lang="ko-KR" altLang="en-US" sz="2400" dirty="0"/>
              <a:t>홈 화면에 </a:t>
            </a:r>
            <a:r>
              <a:rPr lang="en-US" altLang="ko-KR" sz="2400" dirty="0"/>
              <a:t>‘ZOOM’</a:t>
            </a:r>
            <a:r>
              <a:rPr lang="ko-KR" altLang="en-US" sz="2400" dirty="0"/>
              <a:t>이 설치되었는지 확인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2916936"/>
            <a:ext cx="1152144" cy="7955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7904" y="3130034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7AB90E0-A07A-4B0B-B04F-8920AF1B6721}"/>
              </a:ext>
            </a:extLst>
          </p:cNvPr>
          <p:cNvSpPr/>
          <p:nvPr/>
        </p:nvSpPr>
        <p:spPr>
          <a:xfrm>
            <a:off x="0" y="0"/>
            <a:ext cx="6071616" cy="2876846"/>
          </a:xfrm>
          <a:prstGeom prst="rect">
            <a:avLst/>
          </a:prstGeom>
          <a:solidFill>
            <a:srgbClr val="B5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8DCB954-0A9E-43BB-9165-9350ACFC2121}"/>
              </a:ext>
            </a:extLst>
          </p:cNvPr>
          <p:cNvSpPr/>
          <p:nvPr/>
        </p:nvSpPr>
        <p:spPr>
          <a:xfrm>
            <a:off x="0" y="3844887"/>
            <a:ext cx="6071616" cy="3013113"/>
          </a:xfrm>
          <a:prstGeom prst="rect">
            <a:avLst/>
          </a:prstGeom>
          <a:solidFill>
            <a:srgbClr val="B5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17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07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3744" y="146304"/>
            <a:ext cx="1033272" cy="8046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54680"/>
            <a:ext cx="8229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472" y="4736592"/>
            <a:ext cx="4169664" cy="539496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7992" y="4821674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FF00"/>
                </a:solidFill>
              </a:rPr>
              <a:t>④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71616" y="2674947"/>
            <a:ext cx="61203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4. </a:t>
            </a:r>
            <a:r>
              <a:rPr lang="ko-KR" altLang="en-US" sz="2400" dirty="0"/>
              <a:t>특수교육대학원에서 받은 문자 중</a:t>
            </a:r>
            <a:endParaRPr lang="en-US" altLang="ko-KR" sz="2400" dirty="0"/>
          </a:p>
          <a:p>
            <a:r>
              <a:rPr lang="en-US" altLang="ko-KR" sz="2400" dirty="0"/>
              <a:t>    ‘URL </a:t>
            </a:r>
            <a:r>
              <a:rPr lang="ko-KR" altLang="en-US" sz="2400" dirty="0"/>
              <a:t>링크</a:t>
            </a:r>
            <a:r>
              <a:rPr lang="en-US" altLang="ko-KR" sz="2400" dirty="0"/>
              <a:t>’</a:t>
            </a:r>
            <a:r>
              <a:rPr lang="ko-KR" altLang="en-US" sz="2400" dirty="0"/>
              <a:t> 클릭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000" dirty="0"/>
              <a:t>* </a:t>
            </a:r>
            <a:r>
              <a:rPr lang="ko-KR" altLang="en-US" sz="2000" dirty="0"/>
              <a:t>아래에 적혀있는 회의</a:t>
            </a:r>
            <a:r>
              <a:rPr lang="en-US" altLang="ko-KR" sz="2000" dirty="0"/>
              <a:t>ID, </a:t>
            </a:r>
            <a:r>
              <a:rPr lang="ko-KR" altLang="en-US" sz="2000" dirty="0"/>
              <a:t>암호를 </a:t>
            </a:r>
            <a:r>
              <a:rPr lang="ko-KR" altLang="en-US" sz="2000" dirty="0" err="1"/>
              <a:t>기록해두세요</a:t>
            </a:r>
            <a:endParaRPr lang="en-US" altLang="ko-KR" sz="20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E5162CA-095A-4033-A912-F3D921EFDC8E}"/>
              </a:ext>
            </a:extLst>
          </p:cNvPr>
          <p:cNvSpPr/>
          <p:nvPr/>
        </p:nvSpPr>
        <p:spPr>
          <a:xfrm>
            <a:off x="2181138" y="1065402"/>
            <a:ext cx="3389152" cy="516510"/>
          </a:xfrm>
          <a:prstGeom prst="rect">
            <a:avLst/>
          </a:prstGeom>
          <a:solidFill>
            <a:srgbClr val="099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93EB91A-9429-4657-9B89-417EF088CCB7}"/>
              </a:ext>
            </a:extLst>
          </p:cNvPr>
          <p:cNvSpPr/>
          <p:nvPr/>
        </p:nvSpPr>
        <p:spPr>
          <a:xfrm>
            <a:off x="1115736" y="3875714"/>
            <a:ext cx="340140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FABB8D4-F7A4-45BE-902F-E61A7F89E535}"/>
              </a:ext>
            </a:extLst>
          </p:cNvPr>
          <p:cNvSpPr/>
          <p:nvPr/>
        </p:nvSpPr>
        <p:spPr>
          <a:xfrm>
            <a:off x="2801923" y="4941116"/>
            <a:ext cx="1706069" cy="1342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2F9607A-33DE-430A-A3C7-16A870644DDD}"/>
              </a:ext>
            </a:extLst>
          </p:cNvPr>
          <p:cNvSpPr/>
          <p:nvPr/>
        </p:nvSpPr>
        <p:spPr>
          <a:xfrm>
            <a:off x="3699545" y="1946246"/>
            <a:ext cx="1778466" cy="175162"/>
          </a:xfrm>
          <a:prstGeom prst="rect">
            <a:avLst/>
          </a:prstGeom>
          <a:solidFill>
            <a:srgbClr val="099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A8E9DE6-7057-4142-80F0-F478939BF57D}"/>
              </a:ext>
            </a:extLst>
          </p:cNvPr>
          <p:cNvSpPr/>
          <p:nvPr/>
        </p:nvSpPr>
        <p:spPr>
          <a:xfrm>
            <a:off x="1115736" y="5620456"/>
            <a:ext cx="1706069" cy="1342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B13CF70-5CB4-4F7B-AC6B-F6A1BBDEF01E}"/>
              </a:ext>
            </a:extLst>
          </p:cNvPr>
          <p:cNvSpPr/>
          <p:nvPr/>
        </p:nvSpPr>
        <p:spPr>
          <a:xfrm>
            <a:off x="1419138" y="5442910"/>
            <a:ext cx="1706069" cy="1342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1A16952D-2BFE-4090-9F25-09F04571ED92}"/>
              </a:ext>
            </a:extLst>
          </p:cNvPr>
          <p:cNvSpPr/>
          <p:nvPr/>
        </p:nvSpPr>
        <p:spPr>
          <a:xfrm>
            <a:off x="2510825" y="2631624"/>
            <a:ext cx="1778466" cy="307339"/>
          </a:xfrm>
          <a:prstGeom prst="rect">
            <a:avLst/>
          </a:prstGeom>
          <a:solidFill>
            <a:srgbClr val="099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7B5E3A4-4CB4-43CA-9E19-B5F5F8EC8D0A}"/>
              </a:ext>
            </a:extLst>
          </p:cNvPr>
          <p:cNvSpPr/>
          <p:nvPr/>
        </p:nvSpPr>
        <p:spPr>
          <a:xfrm>
            <a:off x="2146575" y="2827615"/>
            <a:ext cx="1778466" cy="154672"/>
          </a:xfrm>
          <a:prstGeom prst="rect">
            <a:avLst/>
          </a:prstGeom>
          <a:solidFill>
            <a:srgbClr val="099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88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722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621024" y="5138928"/>
            <a:ext cx="1901952" cy="9875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5296" y="6053328"/>
            <a:ext cx="1060704" cy="411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22976" y="5448038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0280" y="6074402"/>
            <a:ext cx="35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2305615"/>
            <a:ext cx="6120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5. </a:t>
            </a:r>
            <a:r>
              <a:rPr lang="ko-KR" altLang="en-US" sz="2800" dirty="0"/>
              <a:t>연결 프로그램으로 </a:t>
            </a:r>
            <a:r>
              <a:rPr lang="en-US" altLang="ko-KR" sz="2800" dirty="0"/>
              <a:t>‘ZOOM’ </a:t>
            </a:r>
            <a:r>
              <a:rPr lang="ko-KR" altLang="en-US" sz="2800" dirty="0"/>
              <a:t>클릭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6. ‘</a:t>
            </a:r>
            <a:r>
              <a:rPr lang="ko-KR" altLang="en-US" sz="2800" dirty="0"/>
              <a:t>한 번만</a:t>
            </a:r>
            <a:r>
              <a:rPr lang="en-US" altLang="ko-KR" sz="2800" dirty="0"/>
              <a:t>‘ </a:t>
            </a:r>
            <a:r>
              <a:rPr lang="ko-KR" altLang="en-US" sz="2800" dirty="0"/>
              <a:t>버튼 클릭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0392" y="146304"/>
            <a:ext cx="1609344" cy="493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899709B-6FE3-4F1B-8900-EB399B5073BC}"/>
              </a:ext>
            </a:extLst>
          </p:cNvPr>
          <p:cNvSpPr/>
          <p:nvPr/>
        </p:nvSpPr>
        <p:spPr>
          <a:xfrm>
            <a:off x="1023457" y="1707444"/>
            <a:ext cx="3422708" cy="12919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E3E11A2-7C1C-4351-BBDF-71B8E3FE09C6}"/>
              </a:ext>
            </a:extLst>
          </p:cNvPr>
          <p:cNvSpPr/>
          <p:nvPr/>
        </p:nvSpPr>
        <p:spPr>
          <a:xfrm>
            <a:off x="1023457" y="973123"/>
            <a:ext cx="1082180" cy="2432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E8356AF-B68D-48A1-BBDE-41A40B09DD6B}"/>
              </a:ext>
            </a:extLst>
          </p:cNvPr>
          <p:cNvSpPr/>
          <p:nvPr/>
        </p:nvSpPr>
        <p:spPr>
          <a:xfrm>
            <a:off x="977317" y="3238150"/>
            <a:ext cx="3514987" cy="108463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69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99632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199632" y="1659285"/>
            <a:ext cx="6120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7. </a:t>
            </a:r>
            <a:r>
              <a:rPr lang="ko-KR" altLang="en-US" sz="2800" dirty="0"/>
              <a:t>좌측 화면 상태가 되면 </a:t>
            </a:r>
            <a:r>
              <a:rPr lang="en-US" altLang="ko-KR" sz="2800" dirty="0"/>
              <a:t>‘</a:t>
            </a:r>
            <a:r>
              <a:rPr lang="ko-KR" altLang="en-US" sz="2800" dirty="0"/>
              <a:t>대기실</a:t>
            </a:r>
            <a:r>
              <a:rPr lang="en-US" altLang="ko-KR" sz="2800" dirty="0"/>
              <a:t>’</a:t>
            </a:r>
            <a:r>
              <a:rPr lang="ko-KR" altLang="en-US" sz="2800" dirty="0" err="1"/>
              <a:t>에입장된</a:t>
            </a:r>
            <a:r>
              <a:rPr lang="ko-KR" altLang="en-US" sz="2800" dirty="0"/>
              <a:t> 상태입니다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err="1"/>
              <a:t>면접시간이</a:t>
            </a:r>
            <a:r>
              <a:rPr lang="ko-KR" altLang="en-US" sz="2800" dirty="0"/>
              <a:t> 되면 </a:t>
            </a:r>
            <a:r>
              <a:rPr lang="ko-KR" altLang="en-US" sz="2800" dirty="0" err="1"/>
              <a:t>면접관이</a:t>
            </a:r>
            <a:r>
              <a:rPr lang="ko-KR" altLang="en-US" sz="2800" dirty="0"/>
              <a:t> 수락하여 면접이 진행됩니다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본인 </a:t>
            </a:r>
            <a:r>
              <a:rPr lang="ko-KR" altLang="en-US" sz="2800" dirty="0" err="1"/>
              <a:t>면접시간</a:t>
            </a:r>
            <a:r>
              <a:rPr lang="ko-KR" altLang="en-US" sz="2800" dirty="0"/>
              <a:t> </a:t>
            </a:r>
            <a:r>
              <a:rPr lang="en-US" altLang="ko-KR" sz="2800" dirty="0"/>
              <a:t>5</a:t>
            </a:r>
            <a:r>
              <a:rPr lang="ko-KR" altLang="en-US" sz="2800" dirty="0"/>
              <a:t>분전까지는 이 상태를 유지해 주세요</a:t>
            </a:r>
            <a:r>
              <a:rPr lang="en-US" altLang="ko-KR" sz="2800" dirty="0"/>
              <a:t>.</a:t>
            </a:r>
            <a:endParaRPr lang="ko-KR" altLang="en-US" sz="28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4BC9B82-BB65-4F1B-BE1D-F5BD481F0170}"/>
              </a:ext>
            </a:extLst>
          </p:cNvPr>
          <p:cNvSpPr/>
          <p:nvPr/>
        </p:nvSpPr>
        <p:spPr>
          <a:xfrm>
            <a:off x="662730" y="3061982"/>
            <a:ext cx="3573710" cy="24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75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3736" y="72517"/>
            <a:ext cx="11823192" cy="1325563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유의사항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3736" y="1380744"/>
            <a:ext cx="11823192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1. </a:t>
            </a:r>
            <a:r>
              <a:rPr lang="ko-KR" altLang="en-US" sz="2000" dirty="0" err="1"/>
              <a:t>화상면접의</a:t>
            </a:r>
            <a:r>
              <a:rPr lang="ko-KR" altLang="en-US" sz="2000" dirty="0"/>
              <a:t> 경우 카메라</a:t>
            </a:r>
            <a:r>
              <a:rPr lang="en-US" altLang="ko-KR" sz="2000" dirty="0">
                <a:latin typeface="HancomEQN" panose="02000000000000000000" pitchFamily="2" charset="-127"/>
                <a:ea typeface="HancomEQN" panose="02000000000000000000" pitchFamily="2" charset="-127"/>
              </a:rPr>
              <a:t>·</a:t>
            </a:r>
            <a:r>
              <a:rPr lang="ko-KR" altLang="en-US" sz="2000" dirty="0"/>
              <a:t>마이크가 정상작동되어야 하오니</a:t>
            </a:r>
            <a:r>
              <a:rPr lang="en-US" altLang="ko-KR" sz="2000" dirty="0"/>
              <a:t>, </a:t>
            </a:r>
            <a:r>
              <a:rPr lang="ko-KR" altLang="en-US" sz="2000" dirty="0"/>
              <a:t>되도록이면 휴대폰으로 접속해주시기를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   </a:t>
            </a:r>
            <a:r>
              <a:rPr lang="ko-KR" altLang="en-US" sz="2000" dirty="0" err="1"/>
              <a:t>권고드립니다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   (</a:t>
            </a:r>
            <a:r>
              <a:rPr lang="ko-KR" altLang="en-US" sz="2000" dirty="0"/>
              <a:t>노트북</a:t>
            </a:r>
            <a:r>
              <a:rPr lang="en-US" altLang="ko-KR" sz="2000" dirty="0"/>
              <a:t> </a:t>
            </a:r>
            <a:r>
              <a:rPr lang="ko-KR" altLang="en-US" sz="2000" dirty="0"/>
              <a:t>등을 이용하시는 경우 카메라</a:t>
            </a:r>
            <a:r>
              <a:rPr lang="en-US" altLang="ko-KR" sz="2000" dirty="0"/>
              <a:t>, </a:t>
            </a:r>
            <a:r>
              <a:rPr lang="ko-KR" altLang="en-US" sz="2000" dirty="0"/>
              <a:t>마이크 작동을 미리 확인해주시길 바랍니다</a:t>
            </a:r>
            <a:r>
              <a:rPr lang="en-US" altLang="ko-KR" sz="2000" dirty="0"/>
              <a:t>.)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2. </a:t>
            </a:r>
            <a:r>
              <a:rPr lang="ko-KR" altLang="en-US" sz="2000" dirty="0"/>
              <a:t>면접의 경우 신분확인 후 </a:t>
            </a:r>
            <a:r>
              <a:rPr lang="en-US" altLang="ko-KR" sz="2000" dirty="0"/>
              <a:t>ZOOM</a:t>
            </a:r>
            <a:r>
              <a:rPr lang="ko-KR" altLang="en-US" sz="2000" dirty="0" err="1"/>
              <a:t>화상면접이</a:t>
            </a:r>
            <a:r>
              <a:rPr lang="ko-KR" altLang="en-US" sz="2000" dirty="0"/>
              <a:t> 진행됩니다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r>
              <a:rPr lang="ko-KR" altLang="en-US" sz="2000" dirty="0"/>
              <a:t>   면접이 끝나게 되면 화면 우측상단의 종료버튼을 눌러주시면 됩니다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3. </a:t>
            </a:r>
            <a:r>
              <a:rPr lang="ko-KR" altLang="en-US" sz="2000" dirty="0"/>
              <a:t>세부적인 사항은 </a:t>
            </a:r>
            <a:r>
              <a:rPr lang="ko-KR" altLang="en-US" sz="2000" dirty="0" err="1"/>
              <a:t>기기별</a:t>
            </a:r>
            <a:r>
              <a:rPr lang="en-US" altLang="ko-KR" sz="2000" dirty="0"/>
              <a:t>[</a:t>
            </a:r>
            <a:r>
              <a:rPr lang="ko-KR" altLang="en-US" sz="2000" dirty="0"/>
              <a:t>안드로이드</a:t>
            </a:r>
            <a:r>
              <a:rPr lang="en-US" altLang="ko-KR" sz="2000" dirty="0"/>
              <a:t>(</a:t>
            </a:r>
            <a:r>
              <a:rPr lang="ko-KR" altLang="en-US" sz="2000" dirty="0"/>
              <a:t>갤럭시</a:t>
            </a:r>
            <a:r>
              <a:rPr lang="en-US" altLang="ko-KR" sz="2000" dirty="0">
                <a:latin typeface="HancomEQN" panose="02000000000000000000" pitchFamily="2" charset="-127"/>
                <a:ea typeface="HancomEQN" panose="02000000000000000000" pitchFamily="2" charset="-127"/>
              </a:rPr>
              <a:t>·</a:t>
            </a:r>
            <a:r>
              <a:rPr lang="en-US" altLang="ko-KR" sz="2000" dirty="0"/>
              <a:t>LG), </a:t>
            </a:r>
            <a:r>
              <a:rPr lang="ko-KR" altLang="en-US" sz="2000" dirty="0"/>
              <a:t>아이폰</a:t>
            </a:r>
            <a:r>
              <a:rPr lang="en-US" altLang="ko-KR" sz="2000" dirty="0"/>
              <a:t>(IOS)] </a:t>
            </a:r>
            <a:r>
              <a:rPr lang="ko-KR" altLang="en-US" sz="2000" dirty="0"/>
              <a:t>상이할 수 있으니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   </a:t>
            </a:r>
            <a:r>
              <a:rPr lang="ko-KR" altLang="en-US" sz="2000" dirty="0"/>
              <a:t>면접 전에 미리 확인해 주세요</a:t>
            </a:r>
            <a:r>
              <a:rPr lang="en-US" altLang="ko-KR" sz="2000" dirty="0"/>
              <a:t>.</a:t>
            </a:r>
          </a:p>
          <a:p>
            <a:pPr marL="514350" indent="-514350">
              <a:buAutoNum type="arabicPeriod"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4. </a:t>
            </a:r>
            <a:r>
              <a:rPr lang="ko-KR" altLang="en-US" sz="2000" dirty="0"/>
              <a:t>위와 같은 방법으로 접속이 되지 않을 경우 아래 번호로 연락바랍니다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r>
              <a:rPr lang="en-US" altLang="ko-KR" sz="2000" dirty="0"/>
              <a:t>* </a:t>
            </a:r>
            <a:r>
              <a:rPr lang="ko-KR" altLang="en-US" sz="2000" dirty="0"/>
              <a:t>특수교육</a:t>
            </a:r>
            <a:r>
              <a:rPr lang="ko-KR" altLang="en-US" sz="2000" dirty="0">
                <a:latin typeface="맑은 고딕" panose="020B0503020000020004" pitchFamily="50" charset="-127"/>
              </a:rPr>
              <a:t>대학원 </a:t>
            </a:r>
            <a:r>
              <a:rPr lang="ko-KR" altLang="en-US" sz="2000" dirty="0" err="1">
                <a:latin typeface="맑은 고딕" panose="020B0503020000020004" pitchFamily="50" charset="-127"/>
              </a:rPr>
              <a:t>교학행정팀</a:t>
            </a:r>
            <a:endParaRPr lang="en-US" altLang="ko-KR" sz="2000" dirty="0">
              <a:latin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en-US" altLang="ko-KR" sz="2000" dirty="0"/>
              <a:t>Tel </a:t>
            </a:r>
            <a:r>
              <a:rPr lang="en-US" altLang="ko-KR" sz="2000"/>
              <a:t>: 031)8005-2272, 031)8005-2274</a:t>
            </a:r>
            <a:endParaRPr lang="en-US" altLang="ko-KR" sz="2000" dirty="0"/>
          </a:p>
          <a:p>
            <a:pPr>
              <a:buFontTx/>
              <a:buChar char="-"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43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213</Words>
  <Application>Microsoft Office PowerPoint</Application>
  <PresentationFormat>와이드스크린</PresentationFormat>
  <Paragraphs>43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HancomEQN</vt:lpstr>
      <vt:lpstr>맑은 고딕</vt:lpstr>
      <vt:lpstr>Arial</vt:lpstr>
      <vt:lpstr>Office 테마</vt:lpstr>
      <vt:lpstr>ZOOM 다운로드 및 면접 대기방법 (매뉴얼)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유의사항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DB400T6B</cp:lastModifiedBy>
  <cp:revision>8</cp:revision>
  <dcterms:created xsi:type="dcterms:W3CDTF">2020-12-03T01:43:19Z</dcterms:created>
  <dcterms:modified xsi:type="dcterms:W3CDTF">2021-06-07T07:46:13Z</dcterms:modified>
</cp:coreProperties>
</file>