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ppt/diagrams/data11.xml" ContentType="application/vnd.openxmlformats-officedocument.drawingml.diagramData+xml"/>
  <Override PartName="/ppt/diagrams/layout11.xml" ContentType="application/vnd.openxmlformats-officedocument.drawingml.diagramLayout+xml"/>
  <Override PartName="/ppt/diagrams/quickStyle11.xml" ContentType="application/vnd.openxmlformats-officedocument.drawingml.diagramStyle+xml"/>
  <Override PartName="/ppt/diagrams/colors11.xml" ContentType="application/vnd.openxmlformats-officedocument.drawingml.diagramColors+xml"/>
  <Override PartName="/ppt/diagrams/drawing11.xml" ContentType="application/vnd.ms-office.drawingml.diagramDrawing+xml"/>
  <Override PartName="/ppt/diagrams/data12.xml" ContentType="application/vnd.openxmlformats-officedocument.drawingml.diagramData+xml"/>
  <Override PartName="/ppt/diagrams/layout12.xml" ContentType="application/vnd.openxmlformats-officedocument.drawingml.diagramLayout+xml"/>
  <Override PartName="/ppt/diagrams/quickStyle12.xml" ContentType="application/vnd.openxmlformats-officedocument.drawingml.diagramStyle+xml"/>
  <Override PartName="/ppt/diagrams/colors12.xml" ContentType="application/vnd.openxmlformats-officedocument.drawingml.diagramColors+xml"/>
  <Override PartName="/ppt/diagrams/drawing12.xml" ContentType="application/vnd.ms-office.drawingml.diagramDrawing+xml"/>
  <Override PartName="/ppt/diagrams/data13.xml" ContentType="application/vnd.openxmlformats-officedocument.drawingml.diagramData+xml"/>
  <Override PartName="/ppt/diagrams/layout13.xml" ContentType="application/vnd.openxmlformats-officedocument.drawingml.diagramLayout+xml"/>
  <Override PartName="/ppt/diagrams/quickStyle13.xml" ContentType="application/vnd.openxmlformats-officedocument.drawingml.diagramStyle+xml"/>
  <Override PartName="/ppt/diagrams/colors13.xml" ContentType="application/vnd.openxmlformats-officedocument.drawingml.diagramColors+xml"/>
  <Override PartName="/ppt/diagrams/drawing13.xml" ContentType="application/vnd.ms-office.drawingml.diagramDrawing+xml"/>
  <Override PartName="/ppt/diagrams/data14.xml" ContentType="application/vnd.openxmlformats-officedocument.drawingml.diagramData+xml"/>
  <Override PartName="/ppt/diagrams/layout14.xml" ContentType="application/vnd.openxmlformats-officedocument.drawingml.diagramLayout+xml"/>
  <Override PartName="/ppt/diagrams/quickStyle14.xml" ContentType="application/vnd.openxmlformats-officedocument.drawingml.diagramStyle+xml"/>
  <Override PartName="/ppt/diagrams/colors14.xml" ContentType="application/vnd.openxmlformats-officedocument.drawingml.diagramColors+xml"/>
  <Override PartName="/ppt/diagrams/drawing14.xml" ContentType="application/vnd.ms-office.drawingml.diagramDrawing+xml"/>
  <Override PartName="/ppt/diagrams/data15.xml" ContentType="application/vnd.openxmlformats-officedocument.drawingml.diagramData+xml"/>
  <Override PartName="/ppt/diagrams/layout15.xml" ContentType="application/vnd.openxmlformats-officedocument.drawingml.diagramLayout+xml"/>
  <Override PartName="/ppt/diagrams/quickStyle15.xml" ContentType="application/vnd.openxmlformats-officedocument.drawingml.diagramStyle+xml"/>
  <Override PartName="/ppt/diagrams/colors15.xml" ContentType="application/vnd.openxmlformats-officedocument.drawingml.diagramColors+xml"/>
  <Override PartName="/ppt/diagrams/drawing15.xml" ContentType="application/vnd.ms-office.drawingml.diagramDrawing+xml"/>
  <Override PartName="/ppt/diagrams/data16.xml" ContentType="application/vnd.openxmlformats-officedocument.drawingml.diagramData+xml"/>
  <Override PartName="/ppt/diagrams/layout16.xml" ContentType="application/vnd.openxmlformats-officedocument.drawingml.diagramLayout+xml"/>
  <Override PartName="/ppt/diagrams/quickStyle16.xml" ContentType="application/vnd.openxmlformats-officedocument.drawingml.diagramStyle+xml"/>
  <Override PartName="/ppt/diagrams/colors16.xml" ContentType="application/vnd.openxmlformats-officedocument.drawingml.diagramColors+xml"/>
  <Override PartName="/ppt/diagrams/drawing16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  <p:sldId id="264" r:id="rId10"/>
    <p:sldId id="266" r:id="rId11"/>
    <p:sldId id="267" r:id="rId12"/>
    <p:sldId id="268" r:id="rId13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D88C7D2-BA71-4A38-B8A6-63BA5225C7B3}" type="doc">
      <dgm:prSet loTypeId="urn:microsoft.com/office/officeart/2005/8/layout/target3" loCatId="relationship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pPr latinLnBrk="1"/>
          <a:endParaRPr lang="ko-KR" altLang="en-US"/>
        </a:p>
      </dgm:t>
    </dgm:pt>
    <dgm:pt modelId="{E136A89F-9AF8-450D-8CF2-C6E3B969251A}">
      <dgm:prSet/>
      <dgm:spPr/>
      <dgm:t>
        <a:bodyPr/>
        <a:lstStyle/>
        <a:p>
          <a:pPr latinLnBrk="1"/>
          <a:r>
            <a:rPr lang="ko-KR"/>
            <a:t>신입생 학사안내</a:t>
          </a:r>
        </a:p>
      </dgm:t>
    </dgm:pt>
    <dgm:pt modelId="{175A9734-9C74-4E3B-ADFA-A360A52B4B7C}" type="parTrans" cxnId="{2B9B12B4-9052-40B6-86BD-647FC9B4C976}">
      <dgm:prSet/>
      <dgm:spPr/>
      <dgm:t>
        <a:bodyPr/>
        <a:lstStyle/>
        <a:p>
          <a:pPr latinLnBrk="1"/>
          <a:endParaRPr lang="ko-KR" altLang="en-US"/>
        </a:p>
      </dgm:t>
    </dgm:pt>
    <dgm:pt modelId="{70E85800-438A-449F-9C86-F0043845FAA8}" type="sibTrans" cxnId="{2B9B12B4-9052-40B6-86BD-647FC9B4C976}">
      <dgm:prSet/>
      <dgm:spPr/>
      <dgm:t>
        <a:bodyPr/>
        <a:lstStyle/>
        <a:p>
          <a:pPr latinLnBrk="1"/>
          <a:endParaRPr lang="ko-KR" altLang="en-US"/>
        </a:p>
      </dgm:t>
    </dgm:pt>
    <dgm:pt modelId="{E0CF2D96-805B-4AA2-90E7-EEFD99B4ADBD}" type="pres">
      <dgm:prSet presAssocID="{ED88C7D2-BA71-4A38-B8A6-63BA5225C7B3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6BD4F71B-CC44-492A-B144-BC76F2D81109}" type="pres">
      <dgm:prSet presAssocID="{E136A89F-9AF8-450D-8CF2-C6E3B969251A}" presName="circle1" presStyleLbl="node1" presStyleIdx="0" presStyleCnt="1"/>
      <dgm:spPr/>
    </dgm:pt>
    <dgm:pt modelId="{C39586D9-83D4-482A-BA2C-054DA7BA1636}" type="pres">
      <dgm:prSet presAssocID="{E136A89F-9AF8-450D-8CF2-C6E3B969251A}" presName="space" presStyleCnt="0"/>
      <dgm:spPr/>
    </dgm:pt>
    <dgm:pt modelId="{918322CA-AC72-48B5-A38A-634F3884B8E8}" type="pres">
      <dgm:prSet presAssocID="{E136A89F-9AF8-450D-8CF2-C6E3B969251A}" presName="rect1" presStyleLbl="alignAcc1" presStyleIdx="0" presStyleCnt="1"/>
      <dgm:spPr/>
    </dgm:pt>
    <dgm:pt modelId="{FFCB57FC-7B91-42D4-809B-32D354407493}" type="pres">
      <dgm:prSet presAssocID="{E136A89F-9AF8-450D-8CF2-C6E3B969251A}" presName="rect1ParTxNoCh" presStyleLbl="alignAcc1" presStyleIdx="0" presStyleCnt="1">
        <dgm:presLayoutVars>
          <dgm:chMax val="1"/>
          <dgm:bulletEnabled val="1"/>
        </dgm:presLayoutVars>
      </dgm:prSet>
      <dgm:spPr/>
    </dgm:pt>
  </dgm:ptLst>
  <dgm:cxnLst>
    <dgm:cxn modelId="{BBB61834-DE2F-44F3-A21D-A687021FB427}" type="presOf" srcId="{E136A89F-9AF8-450D-8CF2-C6E3B969251A}" destId="{FFCB57FC-7B91-42D4-809B-32D354407493}" srcOrd="1" destOrd="0" presId="urn:microsoft.com/office/officeart/2005/8/layout/target3"/>
    <dgm:cxn modelId="{2B9B12B4-9052-40B6-86BD-647FC9B4C976}" srcId="{ED88C7D2-BA71-4A38-B8A6-63BA5225C7B3}" destId="{E136A89F-9AF8-450D-8CF2-C6E3B969251A}" srcOrd="0" destOrd="0" parTransId="{175A9734-9C74-4E3B-ADFA-A360A52B4B7C}" sibTransId="{70E85800-438A-449F-9C86-F0043845FAA8}"/>
    <dgm:cxn modelId="{7687D1CD-6379-4707-BCBC-12EC81F2B21C}" type="presOf" srcId="{E136A89F-9AF8-450D-8CF2-C6E3B969251A}" destId="{918322CA-AC72-48B5-A38A-634F3884B8E8}" srcOrd="0" destOrd="0" presId="urn:microsoft.com/office/officeart/2005/8/layout/target3"/>
    <dgm:cxn modelId="{007F14D2-7804-463C-9322-ADC1FAC85D98}" type="presOf" srcId="{ED88C7D2-BA71-4A38-B8A6-63BA5225C7B3}" destId="{E0CF2D96-805B-4AA2-90E7-EEFD99B4ADBD}" srcOrd="0" destOrd="0" presId="urn:microsoft.com/office/officeart/2005/8/layout/target3"/>
    <dgm:cxn modelId="{216B413A-81C6-46EC-85E4-3BCDD5E5F25D}" type="presParOf" srcId="{E0CF2D96-805B-4AA2-90E7-EEFD99B4ADBD}" destId="{6BD4F71B-CC44-492A-B144-BC76F2D81109}" srcOrd="0" destOrd="0" presId="urn:microsoft.com/office/officeart/2005/8/layout/target3"/>
    <dgm:cxn modelId="{04234A4C-099A-4508-8B6C-F8ADAAAADD5E}" type="presParOf" srcId="{E0CF2D96-805B-4AA2-90E7-EEFD99B4ADBD}" destId="{C39586D9-83D4-482A-BA2C-054DA7BA1636}" srcOrd="1" destOrd="0" presId="urn:microsoft.com/office/officeart/2005/8/layout/target3"/>
    <dgm:cxn modelId="{60EBBA38-C59B-43B0-819C-D1CDD05CA07A}" type="presParOf" srcId="{E0CF2D96-805B-4AA2-90E7-EEFD99B4ADBD}" destId="{918322CA-AC72-48B5-A38A-634F3884B8E8}" srcOrd="2" destOrd="0" presId="urn:microsoft.com/office/officeart/2005/8/layout/target3"/>
    <dgm:cxn modelId="{6C21AF41-4FBB-4250-BE9C-9599D3338429}" type="presParOf" srcId="{E0CF2D96-805B-4AA2-90E7-EEFD99B4ADBD}" destId="{FFCB57FC-7B91-42D4-809B-32D354407493}" srcOrd="3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8B69073-00BC-4898-BBE4-916219BC8A1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pPr latinLnBrk="1"/>
          <a:endParaRPr lang="ko-KR" altLang="en-US"/>
        </a:p>
      </dgm:t>
    </dgm:pt>
    <dgm:pt modelId="{64FAE51E-B8E7-4CB9-8C3A-9EC3DD7653A9}">
      <dgm:prSet/>
      <dgm:spPr/>
      <dgm:t>
        <a:bodyPr/>
        <a:lstStyle/>
        <a:p>
          <a:pPr latinLnBrk="1"/>
          <a:r>
            <a:rPr lang="ko-KR"/>
            <a:t>수강신청</a:t>
          </a:r>
        </a:p>
      </dgm:t>
    </dgm:pt>
    <dgm:pt modelId="{9EC71461-F7FC-4D56-9589-9DC423E96286}" type="parTrans" cxnId="{2000DEBD-8FC7-4AA9-BD2C-A9A76FBD191A}">
      <dgm:prSet/>
      <dgm:spPr/>
      <dgm:t>
        <a:bodyPr/>
        <a:lstStyle/>
        <a:p>
          <a:pPr latinLnBrk="1"/>
          <a:endParaRPr lang="ko-KR" altLang="en-US"/>
        </a:p>
      </dgm:t>
    </dgm:pt>
    <dgm:pt modelId="{C04080E6-C6FC-4B9E-A111-DBD94E6CE452}" type="sibTrans" cxnId="{2000DEBD-8FC7-4AA9-BD2C-A9A76FBD191A}">
      <dgm:prSet/>
      <dgm:spPr/>
      <dgm:t>
        <a:bodyPr/>
        <a:lstStyle/>
        <a:p>
          <a:pPr latinLnBrk="1"/>
          <a:endParaRPr lang="ko-KR" altLang="en-US"/>
        </a:p>
      </dgm:t>
    </dgm:pt>
    <dgm:pt modelId="{A6405A10-B598-47D3-BAC3-530808D5EC9B}" type="pres">
      <dgm:prSet presAssocID="{48B69073-00BC-4898-BBE4-916219BC8A12}" presName="linear" presStyleCnt="0">
        <dgm:presLayoutVars>
          <dgm:animLvl val="lvl"/>
          <dgm:resizeHandles val="exact"/>
        </dgm:presLayoutVars>
      </dgm:prSet>
      <dgm:spPr/>
    </dgm:pt>
    <dgm:pt modelId="{E97AD225-A901-42A4-BDE5-2AEE0258EB93}" type="pres">
      <dgm:prSet presAssocID="{64FAE51E-B8E7-4CB9-8C3A-9EC3DD7653A9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6D91DF6C-0DA7-4B6E-ABBD-624A108E8866}" type="presOf" srcId="{48B69073-00BC-4898-BBE4-916219BC8A12}" destId="{A6405A10-B598-47D3-BAC3-530808D5EC9B}" srcOrd="0" destOrd="0" presId="urn:microsoft.com/office/officeart/2005/8/layout/vList2"/>
    <dgm:cxn modelId="{2000DEBD-8FC7-4AA9-BD2C-A9A76FBD191A}" srcId="{48B69073-00BC-4898-BBE4-916219BC8A12}" destId="{64FAE51E-B8E7-4CB9-8C3A-9EC3DD7653A9}" srcOrd="0" destOrd="0" parTransId="{9EC71461-F7FC-4D56-9589-9DC423E96286}" sibTransId="{C04080E6-C6FC-4B9E-A111-DBD94E6CE452}"/>
    <dgm:cxn modelId="{5F1876F9-94F5-402E-A043-900ADB35B2C8}" type="presOf" srcId="{64FAE51E-B8E7-4CB9-8C3A-9EC3DD7653A9}" destId="{E97AD225-A901-42A4-BDE5-2AEE0258EB93}" srcOrd="0" destOrd="0" presId="urn:microsoft.com/office/officeart/2005/8/layout/vList2"/>
    <dgm:cxn modelId="{CDF36755-4D60-437F-B401-CA1205BD49BF}" type="presParOf" srcId="{A6405A10-B598-47D3-BAC3-530808D5EC9B}" destId="{E97AD225-A901-42A4-BDE5-2AEE0258EB93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141FD815-6ED0-4865-A2BA-F88430911B67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pPr latinLnBrk="1"/>
          <a:endParaRPr lang="ko-KR" altLang="en-US"/>
        </a:p>
      </dgm:t>
    </dgm:pt>
    <dgm:pt modelId="{9C61E47B-10B3-458B-BDF9-870301FF40C6}">
      <dgm:prSet/>
      <dgm:spPr/>
      <dgm:t>
        <a:bodyPr/>
        <a:lstStyle/>
        <a:p>
          <a:pPr latinLnBrk="1"/>
          <a:r>
            <a:rPr lang="ko-KR"/>
            <a:t>수강신청 </a:t>
          </a:r>
          <a:r>
            <a:rPr lang="en-US"/>
            <a:t>Q&amp;A</a:t>
          </a:r>
          <a:endParaRPr lang="ko-KR"/>
        </a:p>
      </dgm:t>
    </dgm:pt>
    <dgm:pt modelId="{075ADE30-8655-4AF7-976E-55DDD42CE02C}" type="parTrans" cxnId="{E04995CB-6AD0-451A-BCD2-21A7D0F8EA9E}">
      <dgm:prSet/>
      <dgm:spPr/>
      <dgm:t>
        <a:bodyPr/>
        <a:lstStyle/>
        <a:p>
          <a:pPr latinLnBrk="1"/>
          <a:endParaRPr lang="ko-KR" altLang="en-US"/>
        </a:p>
      </dgm:t>
    </dgm:pt>
    <dgm:pt modelId="{6F3FF168-8184-4FC7-819B-8C0507DED7C9}" type="sibTrans" cxnId="{E04995CB-6AD0-451A-BCD2-21A7D0F8EA9E}">
      <dgm:prSet/>
      <dgm:spPr/>
      <dgm:t>
        <a:bodyPr/>
        <a:lstStyle/>
        <a:p>
          <a:pPr latinLnBrk="1"/>
          <a:endParaRPr lang="ko-KR" altLang="en-US"/>
        </a:p>
      </dgm:t>
    </dgm:pt>
    <dgm:pt modelId="{67F594DC-C832-4143-B3FE-11F23CBAE4F4}" type="pres">
      <dgm:prSet presAssocID="{141FD815-6ED0-4865-A2BA-F88430911B67}" presName="linear" presStyleCnt="0">
        <dgm:presLayoutVars>
          <dgm:animLvl val="lvl"/>
          <dgm:resizeHandles val="exact"/>
        </dgm:presLayoutVars>
      </dgm:prSet>
      <dgm:spPr/>
    </dgm:pt>
    <dgm:pt modelId="{FA777407-F5C5-42B3-812A-D71854272A9C}" type="pres">
      <dgm:prSet presAssocID="{9C61E47B-10B3-458B-BDF9-870301FF40C6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BCDD178F-A02D-468B-A55C-30D2891D3EE7}" type="presOf" srcId="{141FD815-6ED0-4865-A2BA-F88430911B67}" destId="{67F594DC-C832-4143-B3FE-11F23CBAE4F4}" srcOrd="0" destOrd="0" presId="urn:microsoft.com/office/officeart/2005/8/layout/vList2"/>
    <dgm:cxn modelId="{E04995CB-6AD0-451A-BCD2-21A7D0F8EA9E}" srcId="{141FD815-6ED0-4865-A2BA-F88430911B67}" destId="{9C61E47B-10B3-458B-BDF9-870301FF40C6}" srcOrd="0" destOrd="0" parTransId="{075ADE30-8655-4AF7-976E-55DDD42CE02C}" sibTransId="{6F3FF168-8184-4FC7-819B-8C0507DED7C9}"/>
    <dgm:cxn modelId="{D16F45F1-1B10-4553-9460-918FD6662371}" type="presOf" srcId="{9C61E47B-10B3-458B-BDF9-870301FF40C6}" destId="{FA777407-F5C5-42B3-812A-D71854272A9C}" srcOrd="0" destOrd="0" presId="urn:microsoft.com/office/officeart/2005/8/layout/vList2"/>
    <dgm:cxn modelId="{B62A7A58-0046-4DD3-A0CD-751F1ED8AEB5}" type="presParOf" srcId="{67F594DC-C832-4143-B3FE-11F23CBAE4F4}" destId="{FA777407-F5C5-42B3-812A-D71854272A9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AC7B68C2-E344-4D3E-93C4-CD4841D2AF4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pPr latinLnBrk="1"/>
          <a:endParaRPr lang="ko-KR" altLang="en-US"/>
        </a:p>
      </dgm:t>
    </dgm:pt>
    <dgm:pt modelId="{0B195DF3-190F-40CC-9EA5-9D430FB112D4}">
      <dgm:prSet/>
      <dgm:spPr/>
      <dgm:t>
        <a:bodyPr/>
        <a:lstStyle/>
        <a:p>
          <a:pPr latinLnBrk="1"/>
          <a:r>
            <a:rPr lang="ko-KR"/>
            <a:t>편입생 학점인정</a:t>
          </a:r>
        </a:p>
      </dgm:t>
    </dgm:pt>
    <dgm:pt modelId="{1103B979-0466-4DC3-A788-D53709DCAE82}" type="parTrans" cxnId="{215249BE-280C-4F80-B929-2DC419B6237A}">
      <dgm:prSet/>
      <dgm:spPr/>
      <dgm:t>
        <a:bodyPr/>
        <a:lstStyle/>
        <a:p>
          <a:pPr latinLnBrk="1"/>
          <a:endParaRPr lang="ko-KR" altLang="en-US"/>
        </a:p>
      </dgm:t>
    </dgm:pt>
    <dgm:pt modelId="{4646D2B9-CAA8-43A3-BE44-B46EE89CD829}" type="sibTrans" cxnId="{215249BE-280C-4F80-B929-2DC419B6237A}">
      <dgm:prSet/>
      <dgm:spPr/>
      <dgm:t>
        <a:bodyPr/>
        <a:lstStyle/>
        <a:p>
          <a:pPr latinLnBrk="1"/>
          <a:endParaRPr lang="ko-KR" altLang="en-US"/>
        </a:p>
      </dgm:t>
    </dgm:pt>
    <dgm:pt modelId="{D499DCDD-6894-41A6-AE4B-711C18BAB381}" type="pres">
      <dgm:prSet presAssocID="{AC7B68C2-E344-4D3E-93C4-CD4841D2AF4B}" presName="linear" presStyleCnt="0">
        <dgm:presLayoutVars>
          <dgm:animLvl val="lvl"/>
          <dgm:resizeHandles val="exact"/>
        </dgm:presLayoutVars>
      </dgm:prSet>
      <dgm:spPr/>
    </dgm:pt>
    <dgm:pt modelId="{874F8D7F-9617-41DD-80B3-CE62A052DEF8}" type="pres">
      <dgm:prSet presAssocID="{0B195DF3-190F-40CC-9EA5-9D430FB112D4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28FE5879-9086-4B74-9D01-3E6AF7EBB8C8}" type="presOf" srcId="{AC7B68C2-E344-4D3E-93C4-CD4841D2AF4B}" destId="{D499DCDD-6894-41A6-AE4B-711C18BAB381}" srcOrd="0" destOrd="0" presId="urn:microsoft.com/office/officeart/2005/8/layout/vList2"/>
    <dgm:cxn modelId="{7D7194B4-26DF-4BB7-A42A-77239E4F61A2}" type="presOf" srcId="{0B195DF3-190F-40CC-9EA5-9D430FB112D4}" destId="{874F8D7F-9617-41DD-80B3-CE62A052DEF8}" srcOrd="0" destOrd="0" presId="urn:microsoft.com/office/officeart/2005/8/layout/vList2"/>
    <dgm:cxn modelId="{215249BE-280C-4F80-B929-2DC419B6237A}" srcId="{AC7B68C2-E344-4D3E-93C4-CD4841D2AF4B}" destId="{0B195DF3-190F-40CC-9EA5-9D430FB112D4}" srcOrd="0" destOrd="0" parTransId="{1103B979-0466-4DC3-A788-D53709DCAE82}" sibTransId="{4646D2B9-CAA8-43A3-BE44-B46EE89CD829}"/>
    <dgm:cxn modelId="{BE1A91D7-347B-4165-A558-B3FE85D85FEA}" type="presParOf" srcId="{D499DCDD-6894-41A6-AE4B-711C18BAB381}" destId="{874F8D7F-9617-41DD-80B3-CE62A052DEF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554AC60D-8810-45EA-A51B-05C45D6C7F77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pPr latinLnBrk="1"/>
          <a:endParaRPr lang="ko-KR" altLang="en-US"/>
        </a:p>
      </dgm:t>
    </dgm:pt>
    <dgm:pt modelId="{255A6F3D-6CD9-49CA-81CC-34F92CDF1AE8}">
      <dgm:prSet/>
      <dgm:spPr/>
      <dgm:t>
        <a:bodyPr/>
        <a:lstStyle/>
        <a:p>
          <a:pPr latinLnBrk="1"/>
          <a:r>
            <a:rPr lang="en-US"/>
            <a:t>CASE1.</a:t>
          </a:r>
          <a:r>
            <a:rPr lang="ko-KR"/>
            <a:t> 전적대학 이수학점을 각 교과목으로 학점인정 받을 시 우리 대학에서 동일교과목 학점 인정 안됨</a:t>
          </a:r>
          <a:r>
            <a:rPr lang="en-US"/>
            <a:t>.</a:t>
          </a:r>
          <a:endParaRPr lang="ko-KR"/>
        </a:p>
      </dgm:t>
    </dgm:pt>
    <dgm:pt modelId="{7EA47A0F-695F-4D1C-9587-C6DFA9B940E5}" type="parTrans" cxnId="{4DA12C18-7EE6-4894-A864-98A00C72C436}">
      <dgm:prSet/>
      <dgm:spPr/>
      <dgm:t>
        <a:bodyPr/>
        <a:lstStyle/>
        <a:p>
          <a:pPr latinLnBrk="1"/>
          <a:endParaRPr lang="ko-KR" altLang="en-US"/>
        </a:p>
      </dgm:t>
    </dgm:pt>
    <dgm:pt modelId="{80F8D8E6-D2BE-4DCC-994F-450E2E33FD67}" type="sibTrans" cxnId="{4DA12C18-7EE6-4894-A864-98A00C72C436}">
      <dgm:prSet/>
      <dgm:spPr/>
      <dgm:t>
        <a:bodyPr/>
        <a:lstStyle/>
        <a:p>
          <a:pPr latinLnBrk="1"/>
          <a:endParaRPr lang="ko-KR" altLang="en-US"/>
        </a:p>
      </dgm:t>
    </dgm:pt>
    <dgm:pt modelId="{28BFA0EE-D598-433B-9620-BCE322DA04E4}">
      <dgm:prSet/>
      <dgm:spPr/>
      <dgm:t>
        <a:bodyPr/>
        <a:lstStyle/>
        <a:p>
          <a:pPr latinLnBrk="1"/>
          <a:r>
            <a:rPr lang="en-US"/>
            <a:t>CASE2. </a:t>
          </a:r>
          <a:r>
            <a:rPr lang="ko-KR"/>
            <a:t>전적대학 이수학점을 각 교과목이 아닌 전체로 학점인정 받을 시 동일교과목 학점인정 가능</a:t>
          </a:r>
          <a:r>
            <a:rPr lang="en-US"/>
            <a:t>.</a:t>
          </a:r>
          <a:endParaRPr lang="ko-KR"/>
        </a:p>
      </dgm:t>
    </dgm:pt>
    <dgm:pt modelId="{AAC46BDE-29D4-4897-BEFF-F6D92DC75ED8}" type="parTrans" cxnId="{2EE13A4F-8CC3-4DB4-87B2-1740B61FD389}">
      <dgm:prSet/>
      <dgm:spPr/>
      <dgm:t>
        <a:bodyPr/>
        <a:lstStyle/>
        <a:p>
          <a:pPr latinLnBrk="1"/>
          <a:endParaRPr lang="ko-KR" altLang="en-US"/>
        </a:p>
      </dgm:t>
    </dgm:pt>
    <dgm:pt modelId="{613CF13B-DAD4-4990-868E-3A4DDB9499F6}" type="sibTrans" cxnId="{2EE13A4F-8CC3-4DB4-87B2-1740B61FD389}">
      <dgm:prSet/>
      <dgm:spPr/>
      <dgm:t>
        <a:bodyPr/>
        <a:lstStyle/>
        <a:p>
          <a:pPr latinLnBrk="1"/>
          <a:endParaRPr lang="ko-KR" altLang="en-US"/>
        </a:p>
      </dgm:t>
    </dgm:pt>
    <dgm:pt modelId="{9A784455-23E4-4AB8-AC52-412F3C866B35}" type="pres">
      <dgm:prSet presAssocID="{554AC60D-8810-45EA-A51B-05C45D6C7F77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BD80CFE5-9038-4D19-B3E5-C08B45BE16A1}" type="pres">
      <dgm:prSet presAssocID="{255A6F3D-6CD9-49CA-81CC-34F92CDF1AE8}" presName="root" presStyleCnt="0"/>
      <dgm:spPr/>
    </dgm:pt>
    <dgm:pt modelId="{C03C7C82-8B86-4C7B-924A-FADDA99EB547}" type="pres">
      <dgm:prSet presAssocID="{255A6F3D-6CD9-49CA-81CC-34F92CDF1AE8}" presName="rootComposite" presStyleCnt="0"/>
      <dgm:spPr/>
    </dgm:pt>
    <dgm:pt modelId="{9B5F3B02-658D-44F7-8A62-B9BBB7E8B37D}" type="pres">
      <dgm:prSet presAssocID="{255A6F3D-6CD9-49CA-81CC-34F92CDF1AE8}" presName="rootText" presStyleLbl="node1" presStyleIdx="0" presStyleCnt="2"/>
      <dgm:spPr/>
    </dgm:pt>
    <dgm:pt modelId="{22C94594-C475-4B7D-9798-69D34DAFE447}" type="pres">
      <dgm:prSet presAssocID="{255A6F3D-6CD9-49CA-81CC-34F92CDF1AE8}" presName="rootConnector" presStyleLbl="node1" presStyleIdx="0" presStyleCnt="2"/>
      <dgm:spPr/>
    </dgm:pt>
    <dgm:pt modelId="{E0C34C64-B3BF-432C-B4F4-A9F462DFDC7C}" type="pres">
      <dgm:prSet presAssocID="{255A6F3D-6CD9-49CA-81CC-34F92CDF1AE8}" presName="childShape" presStyleCnt="0"/>
      <dgm:spPr/>
    </dgm:pt>
    <dgm:pt modelId="{1259C80F-D27F-4487-9E07-FE5EF746ED6F}" type="pres">
      <dgm:prSet presAssocID="{28BFA0EE-D598-433B-9620-BCE322DA04E4}" presName="root" presStyleCnt="0"/>
      <dgm:spPr/>
    </dgm:pt>
    <dgm:pt modelId="{A4C46819-33AC-4729-B8DF-73B5C534DD90}" type="pres">
      <dgm:prSet presAssocID="{28BFA0EE-D598-433B-9620-BCE322DA04E4}" presName="rootComposite" presStyleCnt="0"/>
      <dgm:spPr/>
    </dgm:pt>
    <dgm:pt modelId="{E5013297-A4DB-48D8-8FD0-B2644CE11BBD}" type="pres">
      <dgm:prSet presAssocID="{28BFA0EE-D598-433B-9620-BCE322DA04E4}" presName="rootText" presStyleLbl="node1" presStyleIdx="1" presStyleCnt="2"/>
      <dgm:spPr/>
    </dgm:pt>
    <dgm:pt modelId="{9D46502D-1809-4E17-A6F8-5A8D3EBA18F3}" type="pres">
      <dgm:prSet presAssocID="{28BFA0EE-D598-433B-9620-BCE322DA04E4}" presName="rootConnector" presStyleLbl="node1" presStyleIdx="1" presStyleCnt="2"/>
      <dgm:spPr/>
    </dgm:pt>
    <dgm:pt modelId="{2D47EB2C-6082-49E3-A6FE-427BF2CFF8AE}" type="pres">
      <dgm:prSet presAssocID="{28BFA0EE-D598-433B-9620-BCE322DA04E4}" presName="childShape" presStyleCnt="0"/>
      <dgm:spPr/>
    </dgm:pt>
  </dgm:ptLst>
  <dgm:cxnLst>
    <dgm:cxn modelId="{7785F00E-04D8-400F-B0D4-C222A08A73C3}" type="presOf" srcId="{28BFA0EE-D598-433B-9620-BCE322DA04E4}" destId="{9D46502D-1809-4E17-A6F8-5A8D3EBA18F3}" srcOrd="1" destOrd="0" presId="urn:microsoft.com/office/officeart/2005/8/layout/hierarchy3"/>
    <dgm:cxn modelId="{4DA12C18-7EE6-4894-A864-98A00C72C436}" srcId="{554AC60D-8810-45EA-A51B-05C45D6C7F77}" destId="{255A6F3D-6CD9-49CA-81CC-34F92CDF1AE8}" srcOrd="0" destOrd="0" parTransId="{7EA47A0F-695F-4D1C-9587-C6DFA9B940E5}" sibTransId="{80F8D8E6-D2BE-4DCC-994F-450E2E33FD67}"/>
    <dgm:cxn modelId="{73E8F62C-5E63-452B-A411-D334B92A2B47}" type="presOf" srcId="{554AC60D-8810-45EA-A51B-05C45D6C7F77}" destId="{9A784455-23E4-4AB8-AC52-412F3C866B35}" srcOrd="0" destOrd="0" presId="urn:microsoft.com/office/officeart/2005/8/layout/hierarchy3"/>
    <dgm:cxn modelId="{7E3E6644-A4C8-4C13-82B6-12B2259A0825}" type="presOf" srcId="{255A6F3D-6CD9-49CA-81CC-34F92CDF1AE8}" destId="{9B5F3B02-658D-44F7-8A62-B9BBB7E8B37D}" srcOrd="0" destOrd="0" presId="urn:microsoft.com/office/officeart/2005/8/layout/hierarchy3"/>
    <dgm:cxn modelId="{DD22354C-E3FD-49E9-B4BD-12C9C0B047C8}" type="presOf" srcId="{255A6F3D-6CD9-49CA-81CC-34F92CDF1AE8}" destId="{22C94594-C475-4B7D-9798-69D34DAFE447}" srcOrd="1" destOrd="0" presId="urn:microsoft.com/office/officeart/2005/8/layout/hierarchy3"/>
    <dgm:cxn modelId="{2EE13A4F-8CC3-4DB4-87B2-1740B61FD389}" srcId="{554AC60D-8810-45EA-A51B-05C45D6C7F77}" destId="{28BFA0EE-D598-433B-9620-BCE322DA04E4}" srcOrd="1" destOrd="0" parTransId="{AAC46BDE-29D4-4897-BEFF-F6D92DC75ED8}" sibTransId="{613CF13B-DAD4-4990-868E-3A4DDB9499F6}"/>
    <dgm:cxn modelId="{078A90A6-996E-42CB-ACA1-817B38BB3E33}" type="presOf" srcId="{28BFA0EE-D598-433B-9620-BCE322DA04E4}" destId="{E5013297-A4DB-48D8-8FD0-B2644CE11BBD}" srcOrd="0" destOrd="0" presId="urn:microsoft.com/office/officeart/2005/8/layout/hierarchy3"/>
    <dgm:cxn modelId="{9817B5ED-790D-408C-9F43-17BA38D6EA94}" type="presParOf" srcId="{9A784455-23E4-4AB8-AC52-412F3C866B35}" destId="{BD80CFE5-9038-4D19-B3E5-C08B45BE16A1}" srcOrd="0" destOrd="0" presId="urn:microsoft.com/office/officeart/2005/8/layout/hierarchy3"/>
    <dgm:cxn modelId="{D58846FB-9705-4CA9-A115-0E8CD0536FB0}" type="presParOf" srcId="{BD80CFE5-9038-4D19-B3E5-C08B45BE16A1}" destId="{C03C7C82-8B86-4C7B-924A-FADDA99EB547}" srcOrd="0" destOrd="0" presId="urn:microsoft.com/office/officeart/2005/8/layout/hierarchy3"/>
    <dgm:cxn modelId="{00A0A78F-5F8B-4D84-BB14-8D5DD7B2E092}" type="presParOf" srcId="{C03C7C82-8B86-4C7B-924A-FADDA99EB547}" destId="{9B5F3B02-658D-44F7-8A62-B9BBB7E8B37D}" srcOrd="0" destOrd="0" presId="urn:microsoft.com/office/officeart/2005/8/layout/hierarchy3"/>
    <dgm:cxn modelId="{97F99909-8DB6-4BB3-871C-6D0BF29DAE93}" type="presParOf" srcId="{C03C7C82-8B86-4C7B-924A-FADDA99EB547}" destId="{22C94594-C475-4B7D-9798-69D34DAFE447}" srcOrd="1" destOrd="0" presId="urn:microsoft.com/office/officeart/2005/8/layout/hierarchy3"/>
    <dgm:cxn modelId="{2114157C-F618-433F-989C-80A805F79571}" type="presParOf" srcId="{BD80CFE5-9038-4D19-B3E5-C08B45BE16A1}" destId="{E0C34C64-B3BF-432C-B4F4-A9F462DFDC7C}" srcOrd="1" destOrd="0" presId="urn:microsoft.com/office/officeart/2005/8/layout/hierarchy3"/>
    <dgm:cxn modelId="{7967D739-907C-4E41-9DDF-E4DDE1DD880B}" type="presParOf" srcId="{9A784455-23E4-4AB8-AC52-412F3C866B35}" destId="{1259C80F-D27F-4487-9E07-FE5EF746ED6F}" srcOrd="1" destOrd="0" presId="urn:microsoft.com/office/officeart/2005/8/layout/hierarchy3"/>
    <dgm:cxn modelId="{A51421DF-4AF9-4DC3-BF31-067CFD1A1E47}" type="presParOf" srcId="{1259C80F-D27F-4487-9E07-FE5EF746ED6F}" destId="{A4C46819-33AC-4729-B8DF-73B5C534DD90}" srcOrd="0" destOrd="0" presId="urn:microsoft.com/office/officeart/2005/8/layout/hierarchy3"/>
    <dgm:cxn modelId="{5BB07B14-A7F0-4CBE-9C87-2CAAAD8F60B5}" type="presParOf" srcId="{A4C46819-33AC-4729-B8DF-73B5C534DD90}" destId="{E5013297-A4DB-48D8-8FD0-B2644CE11BBD}" srcOrd="0" destOrd="0" presId="urn:microsoft.com/office/officeart/2005/8/layout/hierarchy3"/>
    <dgm:cxn modelId="{7B6936A4-E5B1-46A4-A37F-CE0AC996B0B7}" type="presParOf" srcId="{A4C46819-33AC-4729-B8DF-73B5C534DD90}" destId="{9D46502D-1809-4E17-A6F8-5A8D3EBA18F3}" srcOrd="1" destOrd="0" presId="urn:microsoft.com/office/officeart/2005/8/layout/hierarchy3"/>
    <dgm:cxn modelId="{AAEC2F3D-52ED-424B-AB60-CAE5B64D8EB1}" type="presParOf" srcId="{1259C80F-D27F-4487-9E07-FE5EF746ED6F}" destId="{2D47EB2C-6082-49E3-A6FE-427BF2CFF8AE}" srcOrd="1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F3AA15E7-45F1-4C17-A97B-61F0A61D754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pPr latinLnBrk="1"/>
          <a:endParaRPr lang="ko-KR" altLang="en-US"/>
        </a:p>
      </dgm:t>
    </dgm:pt>
    <dgm:pt modelId="{ED81C38D-ACC8-46D7-9075-D1EB8D969F06}">
      <dgm:prSet/>
      <dgm:spPr/>
      <dgm:t>
        <a:bodyPr/>
        <a:lstStyle/>
        <a:p>
          <a:pPr latinLnBrk="1"/>
          <a:r>
            <a:rPr lang="ko-KR"/>
            <a:t>산업경영학과 특이사항</a:t>
          </a:r>
        </a:p>
      </dgm:t>
    </dgm:pt>
    <dgm:pt modelId="{B13A3966-D22C-4E17-B851-0B3EA9405356}" type="parTrans" cxnId="{1A2C2370-EE4E-4B54-83C7-0C9131804615}">
      <dgm:prSet/>
      <dgm:spPr/>
      <dgm:t>
        <a:bodyPr/>
        <a:lstStyle/>
        <a:p>
          <a:pPr latinLnBrk="1"/>
          <a:endParaRPr lang="ko-KR" altLang="en-US"/>
        </a:p>
      </dgm:t>
    </dgm:pt>
    <dgm:pt modelId="{AA514847-FC4B-47D5-8D8E-F3C6B6AE9215}" type="sibTrans" cxnId="{1A2C2370-EE4E-4B54-83C7-0C9131804615}">
      <dgm:prSet/>
      <dgm:spPr/>
      <dgm:t>
        <a:bodyPr/>
        <a:lstStyle/>
        <a:p>
          <a:pPr latinLnBrk="1"/>
          <a:endParaRPr lang="ko-KR" altLang="en-US"/>
        </a:p>
      </dgm:t>
    </dgm:pt>
    <dgm:pt modelId="{80631FDB-53CF-4D89-8628-6EE1C17F81A3}" type="pres">
      <dgm:prSet presAssocID="{F3AA15E7-45F1-4C17-A97B-61F0A61D754F}" presName="linear" presStyleCnt="0">
        <dgm:presLayoutVars>
          <dgm:animLvl val="lvl"/>
          <dgm:resizeHandles val="exact"/>
        </dgm:presLayoutVars>
      </dgm:prSet>
      <dgm:spPr/>
    </dgm:pt>
    <dgm:pt modelId="{B89A5752-7582-4732-B456-D21C4925A41D}" type="pres">
      <dgm:prSet presAssocID="{ED81C38D-ACC8-46D7-9075-D1EB8D969F06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1A2C2370-EE4E-4B54-83C7-0C9131804615}" srcId="{F3AA15E7-45F1-4C17-A97B-61F0A61D754F}" destId="{ED81C38D-ACC8-46D7-9075-D1EB8D969F06}" srcOrd="0" destOrd="0" parTransId="{B13A3966-D22C-4E17-B851-0B3EA9405356}" sibTransId="{AA514847-FC4B-47D5-8D8E-F3C6B6AE9215}"/>
    <dgm:cxn modelId="{0F033276-9320-4E8A-97FE-B69713F9CAA1}" type="presOf" srcId="{ED81C38D-ACC8-46D7-9075-D1EB8D969F06}" destId="{B89A5752-7582-4732-B456-D21C4925A41D}" srcOrd="0" destOrd="0" presId="urn:microsoft.com/office/officeart/2005/8/layout/vList2"/>
    <dgm:cxn modelId="{0DA4C5C0-A045-43A7-A5D8-CF05B579FA85}" type="presOf" srcId="{F3AA15E7-45F1-4C17-A97B-61F0A61D754F}" destId="{80631FDB-53CF-4D89-8628-6EE1C17F81A3}" srcOrd="0" destOrd="0" presId="urn:microsoft.com/office/officeart/2005/8/layout/vList2"/>
    <dgm:cxn modelId="{97F780E5-11B7-41B2-9852-122C2DE97E96}" type="presParOf" srcId="{80631FDB-53CF-4D89-8628-6EE1C17F81A3}" destId="{B89A5752-7582-4732-B456-D21C4925A41D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5.xml><?xml version="1.0" encoding="utf-8"?>
<dgm:dataModel xmlns:dgm="http://schemas.openxmlformats.org/drawingml/2006/diagram" xmlns:a="http://schemas.openxmlformats.org/drawingml/2006/main">
  <dgm:ptLst>
    <dgm:pt modelId="{68E1E3E1-6E21-4F08-8B81-7BE3E30DB5DF}" type="doc">
      <dgm:prSet loTypeId="urn:microsoft.com/office/officeart/2005/8/layout/matrix3" loCatId="matrix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23123EBF-FD2D-4ECE-AE21-14F49F30F7AA}">
      <dgm:prSet custT="1"/>
      <dgm:spPr/>
      <dgm:t>
        <a:bodyPr/>
        <a:lstStyle/>
        <a:p>
          <a:pPr latinLnBrk="1"/>
          <a:r>
            <a:rPr lang="ko-KR" altLang="en-US" sz="2200" dirty="0"/>
            <a:t>● </a:t>
          </a:r>
          <a:r>
            <a:rPr lang="ko-KR" altLang="en-US" sz="1200" dirty="0"/>
            <a:t>교직이수 불가</a:t>
          </a:r>
        </a:p>
      </dgm:t>
    </dgm:pt>
    <dgm:pt modelId="{63A2586F-EE4F-465E-AC47-973756067221}" type="parTrans" cxnId="{F2163290-AC86-4773-9889-B63E9CA4046C}">
      <dgm:prSet/>
      <dgm:spPr/>
      <dgm:t>
        <a:bodyPr/>
        <a:lstStyle/>
        <a:p>
          <a:pPr latinLnBrk="1"/>
          <a:endParaRPr lang="ko-KR" altLang="en-US"/>
        </a:p>
      </dgm:t>
    </dgm:pt>
    <dgm:pt modelId="{64BF1679-EE80-4899-ACAE-F234FD98EF40}" type="sibTrans" cxnId="{F2163290-AC86-4773-9889-B63E9CA4046C}">
      <dgm:prSet/>
      <dgm:spPr/>
      <dgm:t>
        <a:bodyPr/>
        <a:lstStyle/>
        <a:p>
          <a:pPr latinLnBrk="1"/>
          <a:endParaRPr lang="ko-KR" altLang="en-US"/>
        </a:p>
      </dgm:t>
    </dgm:pt>
    <dgm:pt modelId="{D557A96F-EE7F-4DA2-A110-BD190929ED4E}">
      <dgm:prSet custT="1"/>
      <dgm:spPr/>
      <dgm:t>
        <a:bodyPr/>
        <a:lstStyle/>
        <a:p>
          <a:pPr latinLnBrk="1"/>
          <a:r>
            <a:rPr lang="ko-KR" sz="1400" dirty="0"/>
            <a:t>● </a:t>
          </a:r>
          <a:r>
            <a:rPr lang="ko-KR" sz="1200" dirty="0" err="1"/>
            <a:t>특성화고졸재직자전형</a:t>
          </a:r>
          <a:r>
            <a:rPr lang="ko-KR" sz="1200" dirty="0"/>
            <a:t> 장학금</a:t>
          </a:r>
          <a:endParaRPr lang="en-US" altLang="ko-KR" sz="1200" dirty="0"/>
        </a:p>
        <a:p>
          <a:pPr latinLnBrk="1"/>
          <a:r>
            <a:rPr lang="en-US" sz="1200" dirty="0"/>
            <a:t>(</a:t>
          </a:r>
          <a:r>
            <a:rPr lang="ko-KR" sz="1200" dirty="0"/>
            <a:t>학과홈페이지 참고</a:t>
          </a:r>
          <a:r>
            <a:rPr lang="en-US" sz="1200" dirty="0"/>
            <a:t>)</a:t>
          </a:r>
          <a:endParaRPr lang="ko-KR" sz="1200" dirty="0"/>
        </a:p>
      </dgm:t>
    </dgm:pt>
    <dgm:pt modelId="{9E66E4F3-22A8-499E-A0F0-5E43462440CA}" type="parTrans" cxnId="{2AEE602E-B97A-4B14-AC36-79E611E57517}">
      <dgm:prSet/>
      <dgm:spPr/>
      <dgm:t>
        <a:bodyPr/>
        <a:lstStyle/>
        <a:p>
          <a:pPr latinLnBrk="1"/>
          <a:endParaRPr lang="ko-KR" altLang="en-US"/>
        </a:p>
      </dgm:t>
    </dgm:pt>
    <dgm:pt modelId="{5D746DD9-685C-4412-8737-28C1262D77CA}" type="sibTrans" cxnId="{2AEE602E-B97A-4B14-AC36-79E611E57517}">
      <dgm:prSet/>
      <dgm:spPr/>
      <dgm:t>
        <a:bodyPr/>
        <a:lstStyle/>
        <a:p>
          <a:pPr latinLnBrk="1"/>
          <a:endParaRPr lang="ko-KR" altLang="en-US"/>
        </a:p>
      </dgm:t>
    </dgm:pt>
    <dgm:pt modelId="{2F5E57A0-6DE2-400E-A205-B8E41287811A}">
      <dgm:prSet custT="1"/>
      <dgm:spPr/>
      <dgm:t>
        <a:bodyPr/>
        <a:lstStyle/>
        <a:p>
          <a:pPr latinLnBrk="1"/>
          <a:r>
            <a:rPr lang="ko-KR" sz="2200" dirty="0"/>
            <a:t>● </a:t>
          </a:r>
          <a:r>
            <a:rPr lang="ko-KR" sz="1200" dirty="0"/>
            <a:t>공인영어성적 필요 </a:t>
          </a:r>
          <a:r>
            <a:rPr lang="en-US" sz="1200" dirty="0"/>
            <a:t>X</a:t>
          </a:r>
          <a:endParaRPr lang="ko-KR" sz="1200" dirty="0"/>
        </a:p>
      </dgm:t>
    </dgm:pt>
    <dgm:pt modelId="{1073B733-ADDA-4B83-B7C0-FD19643AAF53}" type="parTrans" cxnId="{EAA1C6C8-34F2-47FC-B29B-B4BDB409FD78}">
      <dgm:prSet/>
      <dgm:spPr/>
      <dgm:t>
        <a:bodyPr/>
        <a:lstStyle/>
        <a:p>
          <a:pPr latinLnBrk="1"/>
          <a:endParaRPr lang="ko-KR" altLang="en-US"/>
        </a:p>
      </dgm:t>
    </dgm:pt>
    <dgm:pt modelId="{E7D674E0-DEC6-4062-B31E-BCAFA3D7B184}" type="sibTrans" cxnId="{EAA1C6C8-34F2-47FC-B29B-B4BDB409FD78}">
      <dgm:prSet/>
      <dgm:spPr/>
      <dgm:t>
        <a:bodyPr/>
        <a:lstStyle/>
        <a:p>
          <a:pPr latinLnBrk="1"/>
          <a:endParaRPr lang="ko-KR" altLang="en-US"/>
        </a:p>
      </dgm:t>
    </dgm:pt>
    <dgm:pt modelId="{F67B3D65-B184-40ED-B85F-9CBB096B3163}">
      <dgm:prSet custT="1"/>
      <dgm:spPr/>
      <dgm:t>
        <a:bodyPr/>
        <a:lstStyle/>
        <a:p>
          <a:pPr latinLnBrk="1"/>
          <a:r>
            <a:rPr lang="ko-KR" sz="1400" dirty="0"/>
            <a:t>● </a:t>
          </a:r>
          <a:r>
            <a:rPr lang="ko-KR" sz="1100" dirty="0"/>
            <a:t>졸업시험 면제요건 </a:t>
          </a:r>
          <a:r>
            <a:rPr lang="ko-KR" sz="1100" dirty="0" err="1"/>
            <a:t>충족시</a:t>
          </a:r>
          <a:r>
            <a:rPr lang="ko-KR" sz="1100" dirty="0"/>
            <a:t> 시험 면제 가능</a:t>
          </a:r>
          <a:r>
            <a:rPr lang="en-US" sz="1100" dirty="0"/>
            <a:t>(4-2</a:t>
          </a:r>
          <a:r>
            <a:rPr lang="ko-KR" sz="1100" dirty="0"/>
            <a:t>학기에 제출</a:t>
          </a:r>
          <a:r>
            <a:rPr lang="en-US" sz="1100" dirty="0"/>
            <a:t>, </a:t>
          </a:r>
          <a:r>
            <a:rPr lang="ko-KR" sz="1100" dirty="0"/>
            <a:t>학과 </a:t>
          </a:r>
          <a:r>
            <a:rPr lang="ko-KR" sz="1100"/>
            <a:t>홈페이지 참고</a:t>
          </a:r>
          <a:r>
            <a:rPr lang="en-US" sz="1100"/>
            <a:t>)</a:t>
          </a:r>
          <a:endParaRPr lang="ko-KR" sz="1100" dirty="0"/>
        </a:p>
      </dgm:t>
    </dgm:pt>
    <dgm:pt modelId="{FDF9238A-B59E-4044-9D04-5791320BE7D0}" type="parTrans" cxnId="{C533DB1B-0795-4902-87CF-53EE50DAC4DB}">
      <dgm:prSet/>
      <dgm:spPr/>
      <dgm:t>
        <a:bodyPr/>
        <a:lstStyle/>
        <a:p>
          <a:pPr latinLnBrk="1"/>
          <a:endParaRPr lang="ko-KR" altLang="en-US"/>
        </a:p>
      </dgm:t>
    </dgm:pt>
    <dgm:pt modelId="{2E5EBB14-9116-42EE-9187-7183C95587C3}" type="sibTrans" cxnId="{C533DB1B-0795-4902-87CF-53EE50DAC4DB}">
      <dgm:prSet/>
      <dgm:spPr/>
      <dgm:t>
        <a:bodyPr/>
        <a:lstStyle/>
        <a:p>
          <a:pPr latinLnBrk="1"/>
          <a:endParaRPr lang="ko-KR" altLang="en-US"/>
        </a:p>
      </dgm:t>
    </dgm:pt>
    <dgm:pt modelId="{BC18002E-5ED1-43A0-AA21-02985455A784}" type="pres">
      <dgm:prSet presAssocID="{68E1E3E1-6E21-4F08-8B81-7BE3E30DB5DF}" presName="matrix" presStyleCnt="0">
        <dgm:presLayoutVars>
          <dgm:chMax val="1"/>
          <dgm:dir/>
          <dgm:resizeHandles val="exact"/>
        </dgm:presLayoutVars>
      </dgm:prSet>
      <dgm:spPr/>
    </dgm:pt>
    <dgm:pt modelId="{15CBDDB1-1B59-47C9-9A87-7734A0D6A8F4}" type="pres">
      <dgm:prSet presAssocID="{68E1E3E1-6E21-4F08-8B81-7BE3E30DB5DF}" presName="diamond" presStyleLbl="bgShp" presStyleIdx="0" presStyleCnt="1"/>
      <dgm:spPr/>
    </dgm:pt>
    <dgm:pt modelId="{C1887B9A-8B51-4CCC-B4FC-88A2773122A0}" type="pres">
      <dgm:prSet presAssocID="{68E1E3E1-6E21-4F08-8B81-7BE3E30DB5DF}" presName="quad1" presStyleLbl="node1" presStyleIdx="0" presStyleCnt="4" custLinFactX="3846" custLinFactY="5488" custLinFactNeighborX="100000" custLinFactNeighborY="100000">
        <dgm:presLayoutVars>
          <dgm:chMax val="0"/>
          <dgm:chPref val="0"/>
          <dgm:bulletEnabled val="1"/>
        </dgm:presLayoutVars>
      </dgm:prSet>
      <dgm:spPr/>
    </dgm:pt>
    <dgm:pt modelId="{B42D67E8-F16A-42F2-85A5-E22F68AFACF8}" type="pres">
      <dgm:prSet presAssocID="{68E1E3E1-6E21-4F08-8B81-7BE3E30DB5DF}" presName="quad2" presStyleLbl="node1" presStyleIdx="1" presStyleCnt="4" custLinFactX="-7765" custLinFactNeighborX="-100000" custLinFactNeighborY="-3139">
        <dgm:presLayoutVars>
          <dgm:chMax val="0"/>
          <dgm:chPref val="0"/>
          <dgm:bulletEnabled val="1"/>
        </dgm:presLayoutVars>
      </dgm:prSet>
      <dgm:spPr/>
    </dgm:pt>
    <dgm:pt modelId="{F9D50C93-D4E6-4877-AA3A-0929FB64E32C}" type="pres">
      <dgm:prSet presAssocID="{68E1E3E1-6E21-4F08-8B81-7BE3E30DB5DF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DB7A3C58-D0F1-4361-82E7-26084B163564}" type="pres">
      <dgm:prSet presAssocID="{68E1E3E1-6E21-4F08-8B81-7BE3E30DB5DF}" presName="quad4" presStyleLbl="node1" presStyleIdx="3" presStyleCnt="4" custLinFactY="-9858" custLinFactNeighborX="-3846" custLinFactNeighborY="-100000">
        <dgm:presLayoutVars>
          <dgm:chMax val="0"/>
          <dgm:chPref val="0"/>
          <dgm:bulletEnabled val="1"/>
        </dgm:presLayoutVars>
      </dgm:prSet>
      <dgm:spPr/>
    </dgm:pt>
  </dgm:ptLst>
  <dgm:cxnLst>
    <dgm:cxn modelId="{8A2AD011-E3F3-4972-BFBB-8C7339A9E2BA}" type="presOf" srcId="{D557A96F-EE7F-4DA2-A110-BD190929ED4E}" destId="{B42D67E8-F16A-42F2-85A5-E22F68AFACF8}" srcOrd="0" destOrd="0" presId="urn:microsoft.com/office/officeart/2005/8/layout/matrix3"/>
    <dgm:cxn modelId="{C533DB1B-0795-4902-87CF-53EE50DAC4DB}" srcId="{68E1E3E1-6E21-4F08-8B81-7BE3E30DB5DF}" destId="{F67B3D65-B184-40ED-B85F-9CBB096B3163}" srcOrd="3" destOrd="0" parTransId="{FDF9238A-B59E-4044-9D04-5791320BE7D0}" sibTransId="{2E5EBB14-9116-42EE-9187-7183C95587C3}"/>
    <dgm:cxn modelId="{2AEE602E-B97A-4B14-AC36-79E611E57517}" srcId="{68E1E3E1-6E21-4F08-8B81-7BE3E30DB5DF}" destId="{D557A96F-EE7F-4DA2-A110-BD190929ED4E}" srcOrd="1" destOrd="0" parTransId="{9E66E4F3-22A8-499E-A0F0-5E43462440CA}" sibTransId="{5D746DD9-685C-4412-8737-28C1262D77CA}"/>
    <dgm:cxn modelId="{756D064C-34D2-4685-9C78-4A4854D82E43}" type="presOf" srcId="{68E1E3E1-6E21-4F08-8B81-7BE3E30DB5DF}" destId="{BC18002E-5ED1-43A0-AA21-02985455A784}" srcOrd="0" destOrd="0" presId="urn:microsoft.com/office/officeart/2005/8/layout/matrix3"/>
    <dgm:cxn modelId="{F2163290-AC86-4773-9889-B63E9CA4046C}" srcId="{68E1E3E1-6E21-4F08-8B81-7BE3E30DB5DF}" destId="{23123EBF-FD2D-4ECE-AE21-14F49F30F7AA}" srcOrd="0" destOrd="0" parTransId="{63A2586F-EE4F-465E-AC47-973756067221}" sibTransId="{64BF1679-EE80-4899-ACAE-F234FD98EF40}"/>
    <dgm:cxn modelId="{EA85F3A6-FFFA-4437-84E1-21E5DFAD4DB6}" type="presOf" srcId="{23123EBF-FD2D-4ECE-AE21-14F49F30F7AA}" destId="{C1887B9A-8B51-4CCC-B4FC-88A2773122A0}" srcOrd="0" destOrd="0" presId="urn:microsoft.com/office/officeart/2005/8/layout/matrix3"/>
    <dgm:cxn modelId="{EAA1C6C8-34F2-47FC-B29B-B4BDB409FD78}" srcId="{68E1E3E1-6E21-4F08-8B81-7BE3E30DB5DF}" destId="{2F5E57A0-6DE2-400E-A205-B8E41287811A}" srcOrd="2" destOrd="0" parTransId="{1073B733-ADDA-4B83-B7C0-FD19643AAF53}" sibTransId="{E7D674E0-DEC6-4062-B31E-BCAFA3D7B184}"/>
    <dgm:cxn modelId="{6B6E27CB-9D33-41B7-AA67-D12E11DB4EA4}" type="presOf" srcId="{F67B3D65-B184-40ED-B85F-9CBB096B3163}" destId="{DB7A3C58-D0F1-4361-82E7-26084B163564}" srcOrd="0" destOrd="0" presId="urn:microsoft.com/office/officeart/2005/8/layout/matrix3"/>
    <dgm:cxn modelId="{E60BB9FB-C51F-4300-AC51-6583B4718136}" type="presOf" srcId="{2F5E57A0-6DE2-400E-A205-B8E41287811A}" destId="{F9D50C93-D4E6-4877-AA3A-0929FB64E32C}" srcOrd="0" destOrd="0" presId="urn:microsoft.com/office/officeart/2005/8/layout/matrix3"/>
    <dgm:cxn modelId="{5ABB3322-9BD7-4FCB-9F86-D000B955DA81}" type="presParOf" srcId="{BC18002E-5ED1-43A0-AA21-02985455A784}" destId="{15CBDDB1-1B59-47C9-9A87-7734A0D6A8F4}" srcOrd="0" destOrd="0" presId="urn:microsoft.com/office/officeart/2005/8/layout/matrix3"/>
    <dgm:cxn modelId="{EAFCF7AD-99D7-4F67-BCCB-6FFFDA6E8BC9}" type="presParOf" srcId="{BC18002E-5ED1-43A0-AA21-02985455A784}" destId="{C1887B9A-8B51-4CCC-B4FC-88A2773122A0}" srcOrd="1" destOrd="0" presId="urn:microsoft.com/office/officeart/2005/8/layout/matrix3"/>
    <dgm:cxn modelId="{84A6C915-761B-4145-9CEB-CB3E15B220BE}" type="presParOf" srcId="{BC18002E-5ED1-43A0-AA21-02985455A784}" destId="{B42D67E8-F16A-42F2-85A5-E22F68AFACF8}" srcOrd="2" destOrd="0" presId="urn:microsoft.com/office/officeart/2005/8/layout/matrix3"/>
    <dgm:cxn modelId="{460265F3-35DB-4825-B255-C24BD65018E5}" type="presParOf" srcId="{BC18002E-5ED1-43A0-AA21-02985455A784}" destId="{F9D50C93-D4E6-4877-AA3A-0929FB64E32C}" srcOrd="3" destOrd="0" presId="urn:microsoft.com/office/officeart/2005/8/layout/matrix3"/>
    <dgm:cxn modelId="{76196C58-6EBD-4DB7-8812-0F9F61A3D758}" type="presParOf" srcId="{BC18002E-5ED1-43A0-AA21-02985455A784}" destId="{DB7A3C58-D0F1-4361-82E7-26084B163564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16.xml><?xml version="1.0" encoding="utf-8"?>
<dgm:dataModel xmlns:dgm="http://schemas.openxmlformats.org/drawingml/2006/diagram" xmlns:a="http://schemas.openxmlformats.org/drawingml/2006/main">
  <dgm:ptLst>
    <dgm:pt modelId="{0955AD04-DBD6-4D1D-9626-A8C2814CFDE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pPr latinLnBrk="1"/>
          <a:endParaRPr lang="ko-KR" altLang="en-US"/>
        </a:p>
      </dgm:t>
    </dgm:pt>
    <dgm:pt modelId="{FB8E96FF-B9B5-4494-82B2-87023CFC8FE9}">
      <dgm:prSet/>
      <dgm:spPr/>
      <dgm:t>
        <a:bodyPr/>
        <a:lstStyle/>
        <a:p>
          <a:pPr latinLnBrk="1"/>
          <a:r>
            <a:rPr lang="ko-KR"/>
            <a:t>문의사항</a:t>
          </a:r>
        </a:p>
      </dgm:t>
    </dgm:pt>
    <dgm:pt modelId="{04C1C8E7-FD32-4F14-A710-340055A9E1F5}" type="parTrans" cxnId="{B5451EDB-DC3D-47EF-99BA-DF115D8ECB48}">
      <dgm:prSet/>
      <dgm:spPr/>
      <dgm:t>
        <a:bodyPr/>
        <a:lstStyle/>
        <a:p>
          <a:pPr latinLnBrk="1"/>
          <a:endParaRPr lang="ko-KR" altLang="en-US"/>
        </a:p>
      </dgm:t>
    </dgm:pt>
    <dgm:pt modelId="{87327EC8-E8DC-4532-9C52-D943F4475D11}" type="sibTrans" cxnId="{B5451EDB-DC3D-47EF-99BA-DF115D8ECB48}">
      <dgm:prSet/>
      <dgm:spPr/>
      <dgm:t>
        <a:bodyPr/>
        <a:lstStyle/>
        <a:p>
          <a:pPr latinLnBrk="1"/>
          <a:endParaRPr lang="ko-KR" altLang="en-US"/>
        </a:p>
      </dgm:t>
    </dgm:pt>
    <dgm:pt modelId="{D07F2E23-AB8A-4E72-B3C1-C85371084A99}" type="pres">
      <dgm:prSet presAssocID="{0955AD04-DBD6-4D1D-9626-A8C2814CFDED}" presName="linear" presStyleCnt="0">
        <dgm:presLayoutVars>
          <dgm:animLvl val="lvl"/>
          <dgm:resizeHandles val="exact"/>
        </dgm:presLayoutVars>
      </dgm:prSet>
      <dgm:spPr/>
    </dgm:pt>
    <dgm:pt modelId="{33A531DB-32F8-49EA-8E22-545548E3B361}" type="pres">
      <dgm:prSet presAssocID="{FB8E96FF-B9B5-4494-82B2-87023CFC8FE9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E80EAF2D-414D-4BCF-9749-3368E7B04C61}" type="presOf" srcId="{FB8E96FF-B9B5-4494-82B2-87023CFC8FE9}" destId="{33A531DB-32F8-49EA-8E22-545548E3B361}" srcOrd="0" destOrd="0" presId="urn:microsoft.com/office/officeart/2005/8/layout/vList2"/>
    <dgm:cxn modelId="{BC46FBA4-692C-4365-9D2E-45FF1BFDA525}" type="presOf" srcId="{0955AD04-DBD6-4D1D-9626-A8C2814CFDED}" destId="{D07F2E23-AB8A-4E72-B3C1-C85371084A99}" srcOrd="0" destOrd="0" presId="urn:microsoft.com/office/officeart/2005/8/layout/vList2"/>
    <dgm:cxn modelId="{B5451EDB-DC3D-47EF-99BA-DF115D8ECB48}" srcId="{0955AD04-DBD6-4D1D-9626-A8C2814CFDED}" destId="{FB8E96FF-B9B5-4494-82B2-87023CFC8FE9}" srcOrd="0" destOrd="0" parTransId="{04C1C8E7-FD32-4F14-A710-340055A9E1F5}" sibTransId="{87327EC8-E8DC-4532-9C52-D943F4475D11}"/>
    <dgm:cxn modelId="{03741FEF-CB01-495A-8293-BA8AA3C2D150}" type="presParOf" srcId="{D07F2E23-AB8A-4E72-B3C1-C85371084A99}" destId="{33A531DB-32F8-49EA-8E22-545548E3B36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E141FC2-D47C-4344-8638-69D017B99D6E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pPr latinLnBrk="1"/>
          <a:endParaRPr lang="ko-KR" altLang="en-US"/>
        </a:p>
      </dgm:t>
    </dgm:pt>
    <dgm:pt modelId="{1B1571FE-24FF-4279-8D5E-6F978BD4D7F8}">
      <dgm:prSet/>
      <dgm:spPr/>
      <dgm:t>
        <a:bodyPr/>
        <a:lstStyle/>
        <a:p>
          <a:pPr latinLnBrk="1"/>
          <a:r>
            <a:rPr lang="ko-KR"/>
            <a:t>목차</a:t>
          </a:r>
          <a:r>
            <a:rPr lang="en-US"/>
            <a:t>	</a:t>
          </a:r>
          <a:endParaRPr lang="ko-KR"/>
        </a:p>
      </dgm:t>
    </dgm:pt>
    <dgm:pt modelId="{54132D58-A5D6-4E80-BA53-01E157534439}" type="parTrans" cxnId="{1C9F5150-E456-4C66-B7A6-599743C61D3A}">
      <dgm:prSet/>
      <dgm:spPr/>
      <dgm:t>
        <a:bodyPr/>
        <a:lstStyle/>
        <a:p>
          <a:pPr latinLnBrk="1"/>
          <a:endParaRPr lang="ko-KR" altLang="en-US"/>
        </a:p>
      </dgm:t>
    </dgm:pt>
    <dgm:pt modelId="{515B05F4-E4D6-4454-97C1-90331C67EB8D}" type="sibTrans" cxnId="{1C9F5150-E456-4C66-B7A6-599743C61D3A}">
      <dgm:prSet/>
      <dgm:spPr/>
      <dgm:t>
        <a:bodyPr/>
        <a:lstStyle/>
        <a:p>
          <a:pPr latinLnBrk="1"/>
          <a:endParaRPr lang="ko-KR" altLang="en-US"/>
        </a:p>
      </dgm:t>
    </dgm:pt>
    <dgm:pt modelId="{8A37FB9C-7776-4D43-8FAE-FBA7A844CC3D}" type="pres">
      <dgm:prSet presAssocID="{1E141FC2-D47C-4344-8638-69D017B99D6E}" presName="linear" presStyleCnt="0">
        <dgm:presLayoutVars>
          <dgm:animLvl val="lvl"/>
          <dgm:resizeHandles val="exact"/>
        </dgm:presLayoutVars>
      </dgm:prSet>
      <dgm:spPr/>
    </dgm:pt>
    <dgm:pt modelId="{DB5CE038-3D46-4BC7-8D2B-04E90B5CB53E}" type="pres">
      <dgm:prSet presAssocID="{1B1571FE-24FF-4279-8D5E-6F978BD4D7F8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52B41636-1353-4455-877D-495024AF01D5}" type="presOf" srcId="{1B1571FE-24FF-4279-8D5E-6F978BD4D7F8}" destId="{DB5CE038-3D46-4BC7-8D2B-04E90B5CB53E}" srcOrd="0" destOrd="0" presId="urn:microsoft.com/office/officeart/2005/8/layout/vList2"/>
    <dgm:cxn modelId="{1C9F5150-E456-4C66-B7A6-599743C61D3A}" srcId="{1E141FC2-D47C-4344-8638-69D017B99D6E}" destId="{1B1571FE-24FF-4279-8D5E-6F978BD4D7F8}" srcOrd="0" destOrd="0" parTransId="{54132D58-A5D6-4E80-BA53-01E157534439}" sibTransId="{515B05F4-E4D6-4454-97C1-90331C67EB8D}"/>
    <dgm:cxn modelId="{BAB950B4-C4A7-4DD1-BFB7-8DC178C539A9}" type="presOf" srcId="{1E141FC2-D47C-4344-8638-69D017B99D6E}" destId="{8A37FB9C-7776-4D43-8FAE-FBA7A844CC3D}" srcOrd="0" destOrd="0" presId="urn:microsoft.com/office/officeart/2005/8/layout/vList2"/>
    <dgm:cxn modelId="{270630F8-9B25-496A-ABA6-2C254026D9CA}" type="presParOf" srcId="{8A37FB9C-7776-4D43-8FAE-FBA7A844CC3D}" destId="{DB5CE038-3D46-4BC7-8D2B-04E90B5CB53E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1BA3E9C-06CE-4792-B4D7-6DFCE2962497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0DEFAEEA-9F8F-4E00-966E-F6C0767EDC51}">
      <dgm:prSet/>
      <dgm:spPr/>
      <dgm:t>
        <a:bodyPr/>
        <a:lstStyle/>
        <a:p>
          <a:pPr latinLnBrk="1"/>
          <a:r>
            <a:rPr lang="en-US" altLang="ko-KR" dirty="0"/>
            <a:t>1. </a:t>
          </a:r>
          <a:r>
            <a:rPr lang="ko-KR" dirty="0"/>
            <a:t>산업경영학과 소개</a:t>
          </a:r>
        </a:p>
      </dgm:t>
    </dgm:pt>
    <dgm:pt modelId="{8E1E3651-8896-4A4F-A7E4-D4A56A2E68BC}" type="parTrans" cxnId="{3057B0D8-FBA5-426B-86CC-FEF56E85BE37}">
      <dgm:prSet/>
      <dgm:spPr/>
      <dgm:t>
        <a:bodyPr/>
        <a:lstStyle/>
        <a:p>
          <a:pPr latinLnBrk="1"/>
          <a:endParaRPr lang="ko-KR" altLang="en-US"/>
        </a:p>
      </dgm:t>
    </dgm:pt>
    <dgm:pt modelId="{B413BFDE-5387-406F-B925-0C4BEB193A45}" type="sibTrans" cxnId="{3057B0D8-FBA5-426B-86CC-FEF56E85BE37}">
      <dgm:prSet/>
      <dgm:spPr/>
      <dgm:t>
        <a:bodyPr/>
        <a:lstStyle/>
        <a:p>
          <a:pPr latinLnBrk="1"/>
          <a:endParaRPr lang="ko-KR" altLang="en-US"/>
        </a:p>
      </dgm:t>
    </dgm:pt>
    <dgm:pt modelId="{231CF6CB-BBD3-4024-BE61-FA39EE011664}">
      <dgm:prSet/>
      <dgm:spPr/>
      <dgm:t>
        <a:bodyPr/>
        <a:lstStyle/>
        <a:p>
          <a:pPr latinLnBrk="1"/>
          <a:r>
            <a:rPr lang="en-US" altLang="ko-KR" dirty="0"/>
            <a:t>2. </a:t>
          </a:r>
          <a:r>
            <a:rPr lang="ko-KR" dirty="0"/>
            <a:t>교과과정</a:t>
          </a:r>
        </a:p>
      </dgm:t>
    </dgm:pt>
    <dgm:pt modelId="{4BE49A74-00F4-45DD-9CCB-E0F430475C1F}" type="parTrans" cxnId="{4D95B349-66CE-436D-9F94-688093C10FD9}">
      <dgm:prSet/>
      <dgm:spPr/>
      <dgm:t>
        <a:bodyPr/>
        <a:lstStyle/>
        <a:p>
          <a:pPr latinLnBrk="1"/>
          <a:endParaRPr lang="ko-KR" altLang="en-US"/>
        </a:p>
      </dgm:t>
    </dgm:pt>
    <dgm:pt modelId="{DE88C096-72DD-452C-8D45-072F181F996F}" type="sibTrans" cxnId="{4D95B349-66CE-436D-9F94-688093C10FD9}">
      <dgm:prSet/>
      <dgm:spPr/>
      <dgm:t>
        <a:bodyPr/>
        <a:lstStyle/>
        <a:p>
          <a:pPr latinLnBrk="1"/>
          <a:endParaRPr lang="ko-KR" altLang="en-US"/>
        </a:p>
      </dgm:t>
    </dgm:pt>
    <dgm:pt modelId="{9618C4B6-9DA8-434C-96E8-88F490C3BA11}">
      <dgm:prSet/>
      <dgm:spPr/>
      <dgm:t>
        <a:bodyPr/>
        <a:lstStyle/>
        <a:p>
          <a:pPr latinLnBrk="1"/>
          <a:r>
            <a:rPr lang="en-US" dirty="0"/>
            <a:t>3.</a:t>
          </a:r>
          <a:r>
            <a:rPr lang="ko-KR" dirty="0"/>
            <a:t> 졸업요건 </a:t>
          </a:r>
        </a:p>
      </dgm:t>
    </dgm:pt>
    <dgm:pt modelId="{ABABFB21-9225-4E15-ABE3-4E444356A8BC}" type="parTrans" cxnId="{325E68FA-D6FE-4577-8F0E-089806A82EBD}">
      <dgm:prSet/>
      <dgm:spPr/>
      <dgm:t>
        <a:bodyPr/>
        <a:lstStyle/>
        <a:p>
          <a:pPr latinLnBrk="1"/>
          <a:endParaRPr lang="ko-KR" altLang="en-US"/>
        </a:p>
      </dgm:t>
    </dgm:pt>
    <dgm:pt modelId="{EB8F8B6C-F623-4F7D-8C8E-06CBFBF392F1}" type="sibTrans" cxnId="{325E68FA-D6FE-4577-8F0E-089806A82EBD}">
      <dgm:prSet/>
      <dgm:spPr/>
      <dgm:t>
        <a:bodyPr/>
        <a:lstStyle/>
        <a:p>
          <a:pPr latinLnBrk="1"/>
          <a:endParaRPr lang="ko-KR" altLang="en-US"/>
        </a:p>
      </dgm:t>
    </dgm:pt>
    <dgm:pt modelId="{61461409-9BE0-4F5E-8066-6C0B5EFCFE79}">
      <dgm:prSet/>
      <dgm:spPr/>
      <dgm:t>
        <a:bodyPr/>
        <a:lstStyle/>
        <a:p>
          <a:pPr latinLnBrk="1"/>
          <a:r>
            <a:rPr lang="en-US" dirty="0"/>
            <a:t>4. </a:t>
          </a:r>
          <a:r>
            <a:rPr lang="ko-KR" dirty="0"/>
            <a:t>수강신청</a:t>
          </a:r>
        </a:p>
      </dgm:t>
    </dgm:pt>
    <dgm:pt modelId="{C156E5E7-E2EE-43E1-9786-3867585EA9A9}" type="parTrans" cxnId="{F19329FC-875F-47D7-BEC9-2935660F401A}">
      <dgm:prSet/>
      <dgm:spPr/>
      <dgm:t>
        <a:bodyPr/>
        <a:lstStyle/>
        <a:p>
          <a:pPr latinLnBrk="1"/>
          <a:endParaRPr lang="ko-KR" altLang="en-US"/>
        </a:p>
      </dgm:t>
    </dgm:pt>
    <dgm:pt modelId="{9C9FD231-5AFB-437D-8D4D-77D005195CBA}" type="sibTrans" cxnId="{F19329FC-875F-47D7-BEC9-2935660F401A}">
      <dgm:prSet/>
      <dgm:spPr/>
      <dgm:t>
        <a:bodyPr/>
        <a:lstStyle/>
        <a:p>
          <a:pPr latinLnBrk="1"/>
          <a:endParaRPr lang="ko-KR" altLang="en-US"/>
        </a:p>
      </dgm:t>
    </dgm:pt>
    <dgm:pt modelId="{1E3DB436-D8FB-4F7C-AD62-BCC2B842CD20}" type="pres">
      <dgm:prSet presAssocID="{51BA3E9C-06CE-4792-B4D7-6DFCE2962497}" presName="Name0" presStyleCnt="0">
        <dgm:presLayoutVars>
          <dgm:dir/>
          <dgm:animLvl val="lvl"/>
          <dgm:resizeHandles val="exact"/>
        </dgm:presLayoutVars>
      </dgm:prSet>
      <dgm:spPr/>
    </dgm:pt>
    <dgm:pt modelId="{4F2FDFC7-4F5D-4907-B711-D70CC1B8E116}" type="pres">
      <dgm:prSet presAssocID="{0DEFAEEA-9F8F-4E00-966E-F6C0767EDC51}" presName="linNode" presStyleCnt="0"/>
      <dgm:spPr/>
    </dgm:pt>
    <dgm:pt modelId="{A2091678-1980-4811-BAD1-4D905319DC9A}" type="pres">
      <dgm:prSet presAssocID="{0DEFAEEA-9F8F-4E00-966E-F6C0767EDC51}" presName="parentText" presStyleLbl="node1" presStyleIdx="0" presStyleCnt="4">
        <dgm:presLayoutVars>
          <dgm:chMax val="1"/>
          <dgm:bulletEnabled val="1"/>
        </dgm:presLayoutVars>
      </dgm:prSet>
      <dgm:spPr/>
    </dgm:pt>
    <dgm:pt modelId="{1134BD76-08C1-4907-81E1-FADBBBDC713B}" type="pres">
      <dgm:prSet presAssocID="{B413BFDE-5387-406F-B925-0C4BEB193A45}" presName="sp" presStyleCnt="0"/>
      <dgm:spPr/>
    </dgm:pt>
    <dgm:pt modelId="{68349AF0-75A8-444B-9AA1-7BBCC27EC276}" type="pres">
      <dgm:prSet presAssocID="{231CF6CB-BBD3-4024-BE61-FA39EE011664}" presName="linNode" presStyleCnt="0"/>
      <dgm:spPr/>
    </dgm:pt>
    <dgm:pt modelId="{B02C70F7-51E1-46DA-A694-9EDBF60F7AAB}" type="pres">
      <dgm:prSet presAssocID="{231CF6CB-BBD3-4024-BE61-FA39EE011664}" presName="parentText" presStyleLbl="node1" presStyleIdx="1" presStyleCnt="4" custLinFactNeighborY="-2136">
        <dgm:presLayoutVars>
          <dgm:chMax val="1"/>
          <dgm:bulletEnabled val="1"/>
        </dgm:presLayoutVars>
      </dgm:prSet>
      <dgm:spPr/>
    </dgm:pt>
    <dgm:pt modelId="{616070A0-F673-4AE2-92BD-F695D546883A}" type="pres">
      <dgm:prSet presAssocID="{DE88C096-72DD-452C-8D45-072F181F996F}" presName="sp" presStyleCnt="0"/>
      <dgm:spPr/>
    </dgm:pt>
    <dgm:pt modelId="{887515BE-10CB-4360-91AC-67100CB48A9C}" type="pres">
      <dgm:prSet presAssocID="{9618C4B6-9DA8-434C-96E8-88F490C3BA11}" presName="linNode" presStyleCnt="0"/>
      <dgm:spPr/>
    </dgm:pt>
    <dgm:pt modelId="{F087B705-68FF-471B-8A9B-1D841ED1AA53}" type="pres">
      <dgm:prSet presAssocID="{9618C4B6-9DA8-434C-96E8-88F490C3BA11}" presName="parentText" presStyleLbl="node1" presStyleIdx="2" presStyleCnt="4">
        <dgm:presLayoutVars>
          <dgm:chMax val="1"/>
          <dgm:bulletEnabled val="1"/>
        </dgm:presLayoutVars>
      </dgm:prSet>
      <dgm:spPr/>
    </dgm:pt>
    <dgm:pt modelId="{46F66EAF-A304-419B-A616-C517ACBA9023}" type="pres">
      <dgm:prSet presAssocID="{EB8F8B6C-F623-4F7D-8C8E-06CBFBF392F1}" presName="sp" presStyleCnt="0"/>
      <dgm:spPr/>
    </dgm:pt>
    <dgm:pt modelId="{58AE7310-CE33-443F-8A39-95DAF13B6D06}" type="pres">
      <dgm:prSet presAssocID="{61461409-9BE0-4F5E-8066-6C0B5EFCFE79}" presName="linNode" presStyleCnt="0"/>
      <dgm:spPr/>
    </dgm:pt>
    <dgm:pt modelId="{8450F01B-2FBD-47E1-BF56-2B56C10631A9}" type="pres">
      <dgm:prSet presAssocID="{61461409-9BE0-4F5E-8066-6C0B5EFCFE79}" presName="parentText" presStyleLbl="node1" presStyleIdx="3" presStyleCnt="4">
        <dgm:presLayoutVars>
          <dgm:chMax val="1"/>
          <dgm:bulletEnabled val="1"/>
        </dgm:presLayoutVars>
      </dgm:prSet>
      <dgm:spPr/>
    </dgm:pt>
  </dgm:ptLst>
  <dgm:cxnLst>
    <dgm:cxn modelId="{7070415D-9513-4A0B-9C76-8E80BED2B091}" type="presOf" srcId="{51BA3E9C-06CE-4792-B4D7-6DFCE2962497}" destId="{1E3DB436-D8FB-4F7C-AD62-BCC2B842CD20}" srcOrd="0" destOrd="0" presId="urn:microsoft.com/office/officeart/2005/8/layout/vList5"/>
    <dgm:cxn modelId="{847E9762-CD7E-403B-A519-CE2EFBEA30C2}" type="presOf" srcId="{9618C4B6-9DA8-434C-96E8-88F490C3BA11}" destId="{F087B705-68FF-471B-8A9B-1D841ED1AA53}" srcOrd="0" destOrd="0" presId="urn:microsoft.com/office/officeart/2005/8/layout/vList5"/>
    <dgm:cxn modelId="{4D95B349-66CE-436D-9F94-688093C10FD9}" srcId="{51BA3E9C-06CE-4792-B4D7-6DFCE2962497}" destId="{231CF6CB-BBD3-4024-BE61-FA39EE011664}" srcOrd="1" destOrd="0" parTransId="{4BE49A74-00F4-45DD-9CCB-E0F430475C1F}" sibTransId="{DE88C096-72DD-452C-8D45-072F181F996F}"/>
    <dgm:cxn modelId="{81C24DB3-1EF2-461C-8DBF-6CE45B968D09}" type="presOf" srcId="{231CF6CB-BBD3-4024-BE61-FA39EE011664}" destId="{B02C70F7-51E1-46DA-A694-9EDBF60F7AAB}" srcOrd="0" destOrd="0" presId="urn:microsoft.com/office/officeart/2005/8/layout/vList5"/>
    <dgm:cxn modelId="{DBD079B7-2D61-49EC-A0CD-9AB020564618}" type="presOf" srcId="{0DEFAEEA-9F8F-4E00-966E-F6C0767EDC51}" destId="{A2091678-1980-4811-BAD1-4D905319DC9A}" srcOrd="0" destOrd="0" presId="urn:microsoft.com/office/officeart/2005/8/layout/vList5"/>
    <dgm:cxn modelId="{3057B0D8-FBA5-426B-86CC-FEF56E85BE37}" srcId="{51BA3E9C-06CE-4792-B4D7-6DFCE2962497}" destId="{0DEFAEEA-9F8F-4E00-966E-F6C0767EDC51}" srcOrd="0" destOrd="0" parTransId="{8E1E3651-8896-4A4F-A7E4-D4A56A2E68BC}" sibTransId="{B413BFDE-5387-406F-B925-0C4BEB193A45}"/>
    <dgm:cxn modelId="{6E9064E4-0801-4516-8EF5-A904EC9279B9}" type="presOf" srcId="{61461409-9BE0-4F5E-8066-6C0B5EFCFE79}" destId="{8450F01B-2FBD-47E1-BF56-2B56C10631A9}" srcOrd="0" destOrd="0" presId="urn:microsoft.com/office/officeart/2005/8/layout/vList5"/>
    <dgm:cxn modelId="{325E68FA-D6FE-4577-8F0E-089806A82EBD}" srcId="{51BA3E9C-06CE-4792-B4D7-6DFCE2962497}" destId="{9618C4B6-9DA8-434C-96E8-88F490C3BA11}" srcOrd="2" destOrd="0" parTransId="{ABABFB21-9225-4E15-ABE3-4E444356A8BC}" sibTransId="{EB8F8B6C-F623-4F7D-8C8E-06CBFBF392F1}"/>
    <dgm:cxn modelId="{F19329FC-875F-47D7-BEC9-2935660F401A}" srcId="{51BA3E9C-06CE-4792-B4D7-6DFCE2962497}" destId="{61461409-9BE0-4F5E-8066-6C0B5EFCFE79}" srcOrd="3" destOrd="0" parTransId="{C156E5E7-E2EE-43E1-9786-3867585EA9A9}" sibTransId="{9C9FD231-5AFB-437D-8D4D-77D005195CBA}"/>
    <dgm:cxn modelId="{F142DEFB-BE2E-4825-9259-E897D0B013F0}" type="presParOf" srcId="{1E3DB436-D8FB-4F7C-AD62-BCC2B842CD20}" destId="{4F2FDFC7-4F5D-4907-B711-D70CC1B8E116}" srcOrd="0" destOrd="0" presId="urn:microsoft.com/office/officeart/2005/8/layout/vList5"/>
    <dgm:cxn modelId="{A1C29717-74E8-4421-AA15-92932D824891}" type="presParOf" srcId="{4F2FDFC7-4F5D-4907-B711-D70CC1B8E116}" destId="{A2091678-1980-4811-BAD1-4D905319DC9A}" srcOrd="0" destOrd="0" presId="urn:microsoft.com/office/officeart/2005/8/layout/vList5"/>
    <dgm:cxn modelId="{98258362-A1F7-4C70-881B-C37019D522C6}" type="presParOf" srcId="{1E3DB436-D8FB-4F7C-AD62-BCC2B842CD20}" destId="{1134BD76-08C1-4907-81E1-FADBBBDC713B}" srcOrd="1" destOrd="0" presId="urn:microsoft.com/office/officeart/2005/8/layout/vList5"/>
    <dgm:cxn modelId="{FBE59DF2-480D-414D-B6D9-73BD18BCA289}" type="presParOf" srcId="{1E3DB436-D8FB-4F7C-AD62-BCC2B842CD20}" destId="{68349AF0-75A8-444B-9AA1-7BBCC27EC276}" srcOrd="2" destOrd="0" presId="urn:microsoft.com/office/officeart/2005/8/layout/vList5"/>
    <dgm:cxn modelId="{C632EB7E-BBF3-49BF-B685-88E402768089}" type="presParOf" srcId="{68349AF0-75A8-444B-9AA1-7BBCC27EC276}" destId="{B02C70F7-51E1-46DA-A694-9EDBF60F7AAB}" srcOrd="0" destOrd="0" presId="urn:microsoft.com/office/officeart/2005/8/layout/vList5"/>
    <dgm:cxn modelId="{8B31D413-4BC1-497A-8F48-F401928A5290}" type="presParOf" srcId="{1E3DB436-D8FB-4F7C-AD62-BCC2B842CD20}" destId="{616070A0-F673-4AE2-92BD-F695D546883A}" srcOrd="3" destOrd="0" presId="urn:microsoft.com/office/officeart/2005/8/layout/vList5"/>
    <dgm:cxn modelId="{0A19CCC4-0C50-4619-8B23-6316F5CD1600}" type="presParOf" srcId="{1E3DB436-D8FB-4F7C-AD62-BCC2B842CD20}" destId="{887515BE-10CB-4360-91AC-67100CB48A9C}" srcOrd="4" destOrd="0" presId="urn:microsoft.com/office/officeart/2005/8/layout/vList5"/>
    <dgm:cxn modelId="{FA351494-FDFB-4CEE-843B-F2307891A698}" type="presParOf" srcId="{887515BE-10CB-4360-91AC-67100CB48A9C}" destId="{F087B705-68FF-471B-8A9B-1D841ED1AA53}" srcOrd="0" destOrd="0" presId="urn:microsoft.com/office/officeart/2005/8/layout/vList5"/>
    <dgm:cxn modelId="{93260B48-D6E8-400B-B1CF-2D9A42713FFC}" type="presParOf" srcId="{1E3DB436-D8FB-4F7C-AD62-BCC2B842CD20}" destId="{46F66EAF-A304-419B-A616-C517ACBA9023}" srcOrd="5" destOrd="0" presId="urn:microsoft.com/office/officeart/2005/8/layout/vList5"/>
    <dgm:cxn modelId="{8D571D1C-25ED-4F29-A3C8-089F13645DF5}" type="presParOf" srcId="{1E3DB436-D8FB-4F7C-AD62-BCC2B842CD20}" destId="{58AE7310-CE33-443F-8A39-95DAF13B6D06}" srcOrd="6" destOrd="0" presId="urn:microsoft.com/office/officeart/2005/8/layout/vList5"/>
    <dgm:cxn modelId="{036C2EA1-2C78-4E1A-B0FA-8C09A319B511}" type="presParOf" srcId="{58AE7310-CE33-443F-8A39-95DAF13B6D06}" destId="{8450F01B-2FBD-47E1-BF56-2B56C10631A9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B0ECADC-ED64-49CF-B9ED-37BEB2B3CA8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pPr latinLnBrk="1"/>
          <a:endParaRPr lang="ko-KR" altLang="en-US"/>
        </a:p>
      </dgm:t>
    </dgm:pt>
    <dgm:pt modelId="{9DCAECB5-6231-46C8-A6D2-B572275FC908}">
      <dgm:prSet/>
      <dgm:spPr/>
      <dgm:t>
        <a:bodyPr/>
        <a:lstStyle/>
        <a:p>
          <a:pPr latinLnBrk="1"/>
          <a:r>
            <a:rPr lang="ko-KR"/>
            <a:t>산업경영학과는</a:t>
          </a:r>
          <a:r>
            <a:rPr lang="en-US"/>
            <a:t>?</a:t>
          </a:r>
          <a:endParaRPr lang="ko-KR"/>
        </a:p>
      </dgm:t>
    </dgm:pt>
    <dgm:pt modelId="{18C6C4FA-9017-4002-A380-42E4DF7BF9B7}" type="parTrans" cxnId="{CEF1327F-AED4-4054-B450-04A5EF3811AC}">
      <dgm:prSet/>
      <dgm:spPr/>
      <dgm:t>
        <a:bodyPr/>
        <a:lstStyle/>
        <a:p>
          <a:pPr latinLnBrk="1"/>
          <a:endParaRPr lang="ko-KR" altLang="en-US"/>
        </a:p>
      </dgm:t>
    </dgm:pt>
    <dgm:pt modelId="{1F5E54DA-17A6-465F-9832-648997703B5A}" type="sibTrans" cxnId="{CEF1327F-AED4-4054-B450-04A5EF3811AC}">
      <dgm:prSet/>
      <dgm:spPr/>
      <dgm:t>
        <a:bodyPr/>
        <a:lstStyle/>
        <a:p>
          <a:pPr latinLnBrk="1"/>
          <a:endParaRPr lang="ko-KR" altLang="en-US"/>
        </a:p>
      </dgm:t>
    </dgm:pt>
    <dgm:pt modelId="{B1AC4E81-9768-463D-8C9B-071436D6AF85}" type="pres">
      <dgm:prSet presAssocID="{2B0ECADC-ED64-49CF-B9ED-37BEB2B3CA8C}" presName="linear" presStyleCnt="0">
        <dgm:presLayoutVars>
          <dgm:animLvl val="lvl"/>
          <dgm:resizeHandles val="exact"/>
        </dgm:presLayoutVars>
      </dgm:prSet>
      <dgm:spPr/>
    </dgm:pt>
    <dgm:pt modelId="{FDFFEB1A-0A82-44DC-BA63-1F9A0E9DF131}" type="pres">
      <dgm:prSet presAssocID="{9DCAECB5-6231-46C8-A6D2-B572275FC908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8C7C6653-C919-46AD-83BB-0B3EDDA02F77}" type="presOf" srcId="{9DCAECB5-6231-46C8-A6D2-B572275FC908}" destId="{FDFFEB1A-0A82-44DC-BA63-1F9A0E9DF131}" srcOrd="0" destOrd="0" presId="urn:microsoft.com/office/officeart/2005/8/layout/vList2"/>
    <dgm:cxn modelId="{CEF1327F-AED4-4054-B450-04A5EF3811AC}" srcId="{2B0ECADC-ED64-49CF-B9ED-37BEB2B3CA8C}" destId="{9DCAECB5-6231-46C8-A6D2-B572275FC908}" srcOrd="0" destOrd="0" parTransId="{18C6C4FA-9017-4002-A380-42E4DF7BF9B7}" sibTransId="{1F5E54DA-17A6-465F-9832-648997703B5A}"/>
    <dgm:cxn modelId="{6FB994BC-87EA-449A-BAAD-3322CE45BE3B}" type="presOf" srcId="{2B0ECADC-ED64-49CF-B9ED-37BEB2B3CA8C}" destId="{B1AC4E81-9768-463D-8C9B-071436D6AF85}" srcOrd="0" destOrd="0" presId="urn:microsoft.com/office/officeart/2005/8/layout/vList2"/>
    <dgm:cxn modelId="{69A86162-A4AF-49F8-BF00-916023AF2B6C}" type="presParOf" srcId="{B1AC4E81-9768-463D-8C9B-071436D6AF85}" destId="{FDFFEB1A-0A82-44DC-BA63-1F9A0E9DF13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EB69B205-7623-4780-97C6-B290A33D223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pPr latinLnBrk="1"/>
          <a:endParaRPr lang="ko-KR" altLang="en-US"/>
        </a:p>
      </dgm:t>
    </dgm:pt>
    <dgm:pt modelId="{9DEE66EB-3BC6-4B7C-AC2F-AEB6267BB12A}">
      <dgm:prSet/>
      <dgm:spPr/>
      <dgm:t>
        <a:bodyPr/>
        <a:lstStyle/>
        <a:p>
          <a:pPr latinLnBrk="1"/>
          <a:r>
            <a:rPr lang="ko-KR"/>
            <a:t>교과과정</a:t>
          </a:r>
        </a:p>
      </dgm:t>
    </dgm:pt>
    <dgm:pt modelId="{6ABF3FE2-1F8D-4BA7-A6D2-5ECC8D86A10E}" type="parTrans" cxnId="{AAE6A43B-CC93-46A8-B197-76DDC21ED641}">
      <dgm:prSet/>
      <dgm:spPr/>
      <dgm:t>
        <a:bodyPr/>
        <a:lstStyle/>
        <a:p>
          <a:pPr latinLnBrk="1"/>
          <a:endParaRPr lang="ko-KR" altLang="en-US"/>
        </a:p>
      </dgm:t>
    </dgm:pt>
    <dgm:pt modelId="{4F24A747-239F-4498-8E00-182571E9765A}" type="sibTrans" cxnId="{AAE6A43B-CC93-46A8-B197-76DDC21ED641}">
      <dgm:prSet/>
      <dgm:spPr/>
      <dgm:t>
        <a:bodyPr/>
        <a:lstStyle/>
        <a:p>
          <a:pPr latinLnBrk="1"/>
          <a:endParaRPr lang="ko-KR" altLang="en-US"/>
        </a:p>
      </dgm:t>
    </dgm:pt>
    <dgm:pt modelId="{3C272143-8E78-440C-BADE-868E6296F8E1}" type="pres">
      <dgm:prSet presAssocID="{EB69B205-7623-4780-97C6-B290A33D223D}" presName="linear" presStyleCnt="0">
        <dgm:presLayoutVars>
          <dgm:animLvl val="lvl"/>
          <dgm:resizeHandles val="exact"/>
        </dgm:presLayoutVars>
      </dgm:prSet>
      <dgm:spPr/>
    </dgm:pt>
    <dgm:pt modelId="{54AA8A0E-70C2-47C3-A6E6-3E2FD8919FE0}" type="pres">
      <dgm:prSet presAssocID="{9DEE66EB-3BC6-4B7C-AC2F-AEB6267BB12A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AAE6A43B-CC93-46A8-B197-76DDC21ED641}" srcId="{EB69B205-7623-4780-97C6-B290A33D223D}" destId="{9DEE66EB-3BC6-4B7C-AC2F-AEB6267BB12A}" srcOrd="0" destOrd="0" parTransId="{6ABF3FE2-1F8D-4BA7-A6D2-5ECC8D86A10E}" sibTransId="{4F24A747-239F-4498-8E00-182571E9765A}"/>
    <dgm:cxn modelId="{0633C06B-A3EC-47B6-9231-F2A5C05EA4BB}" type="presOf" srcId="{9DEE66EB-3BC6-4B7C-AC2F-AEB6267BB12A}" destId="{54AA8A0E-70C2-47C3-A6E6-3E2FD8919FE0}" srcOrd="0" destOrd="0" presId="urn:microsoft.com/office/officeart/2005/8/layout/vList2"/>
    <dgm:cxn modelId="{124A79BF-AAD3-462F-B04D-361D9CB97915}" type="presOf" srcId="{EB69B205-7623-4780-97C6-B290A33D223D}" destId="{3C272143-8E78-440C-BADE-868E6296F8E1}" srcOrd="0" destOrd="0" presId="urn:microsoft.com/office/officeart/2005/8/layout/vList2"/>
    <dgm:cxn modelId="{6BA663D3-DB3C-4CB5-AF83-B73D43A85CEE}" type="presParOf" srcId="{3C272143-8E78-440C-BADE-868E6296F8E1}" destId="{54AA8A0E-70C2-47C3-A6E6-3E2FD8919FE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8BBD8D41-CD77-45F4-8DC6-A03F115E091B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pPr latinLnBrk="1"/>
          <a:endParaRPr lang="ko-KR" altLang="en-US"/>
        </a:p>
      </dgm:t>
    </dgm:pt>
    <dgm:pt modelId="{3E19C625-CC75-4D94-BC8C-B50975C21B8E}">
      <dgm:prSet/>
      <dgm:spPr/>
      <dgm:t>
        <a:bodyPr/>
        <a:lstStyle/>
        <a:p>
          <a:pPr latinLnBrk="1"/>
          <a:r>
            <a:rPr lang="ko-KR"/>
            <a:t>교과과정</a:t>
          </a:r>
        </a:p>
      </dgm:t>
    </dgm:pt>
    <dgm:pt modelId="{B241AEA3-9821-41A6-8794-35FA9D5825E0}" type="parTrans" cxnId="{58B51546-A057-4309-AD0B-F0B63A36E16E}">
      <dgm:prSet/>
      <dgm:spPr/>
      <dgm:t>
        <a:bodyPr/>
        <a:lstStyle/>
        <a:p>
          <a:pPr latinLnBrk="1"/>
          <a:endParaRPr lang="ko-KR" altLang="en-US"/>
        </a:p>
      </dgm:t>
    </dgm:pt>
    <dgm:pt modelId="{045F13E4-52EB-47CD-A10D-8B93B873AF5F}" type="sibTrans" cxnId="{58B51546-A057-4309-AD0B-F0B63A36E16E}">
      <dgm:prSet/>
      <dgm:spPr/>
      <dgm:t>
        <a:bodyPr/>
        <a:lstStyle/>
        <a:p>
          <a:pPr latinLnBrk="1"/>
          <a:endParaRPr lang="ko-KR" altLang="en-US"/>
        </a:p>
      </dgm:t>
    </dgm:pt>
    <dgm:pt modelId="{40F41121-D013-489E-B600-DC62190CD912}" type="pres">
      <dgm:prSet presAssocID="{8BBD8D41-CD77-45F4-8DC6-A03F115E091B}" presName="linear" presStyleCnt="0">
        <dgm:presLayoutVars>
          <dgm:animLvl val="lvl"/>
          <dgm:resizeHandles val="exact"/>
        </dgm:presLayoutVars>
      </dgm:prSet>
      <dgm:spPr/>
    </dgm:pt>
    <dgm:pt modelId="{78113F1D-5657-4ED8-83EB-5F54C903FC0F}" type="pres">
      <dgm:prSet presAssocID="{3E19C625-CC75-4D94-BC8C-B50975C21B8E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58B51546-A057-4309-AD0B-F0B63A36E16E}" srcId="{8BBD8D41-CD77-45F4-8DC6-A03F115E091B}" destId="{3E19C625-CC75-4D94-BC8C-B50975C21B8E}" srcOrd="0" destOrd="0" parTransId="{B241AEA3-9821-41A6-8794-35FA9D5825E0}" sibTransId="{045F13E4-52EB-47CD-A10D-8B93B873AF5F}"/>
    <dgm:cxn modelId="{FCA42CC2-3A1C-4BDF-833E-37B8F619009D}" type="presOf" srcId="{3E19C625-CC75-4D94-BC8C-B50975C21B8E}" destId="{78113F1D-5657-4ED8-83EB-5F54C903FC0F}" srcOrd="0" destOrd="0" presId="urn:microsoft.com/office/officeart/2005/8/layout/vList2"/>
    <dgm:cxn modelId="{E489DEE3-4CF8-489D-B5D1-DCC28F1D26C5}" type="presOf" srcId="{8BBD8D41-CD77-45F4-8DC6-A03F115E091B}" destId="{40F41121-D013-489E-B600-DC62190CD912}" srcOrd="0" destOrd="0" presId="urn:microsoft.com/office/officeart/2005/8/layout/vList2"/>
    <dgm:cxn modelId="{C0FC1219-CC59-442A-9627-B1D7C221F5F1}" type="presParOf" srcId="{40F41121-D013-489E-B600-DC62190CD912}" destId="{78113F1D-5657-4ED8-83EB-5F54C903FC0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02BEBE8-1EC8-4ADB-B6E9-D07F4A0840BE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pPr latinLnBrk="1"/>
          <a:endParaRPr lang="ko-KR" altLang="en-US"/>
        </a:p>
      </dgm:t>
    </dgm:pt>
    <dgm:pt modelId="{9983A87D-6843-4047-991D-DDCE0258E5F7}">
      <dgm:prSet custT="1"/>
      <dgm:spPr/>
      <dgm:t>
        <a:bodyPr/>
        <a:lstStyle/>
        <a:p>
          <a:pPr latinLnBrk="1"/>
          <a:r>
            <a:rPr lang="ko-KR" altLang="en-US" sz="2400" dirty="0"/>
            <a:t>전공</a:t>
          </a:r>
        </a:p>
      </dgm:t>
    </dgm:pt>
    <dgm:pt modelId="{4616A125-79EB-4A74-B2E7-BFBCC2701F96}" type="parTrans" cxnId="{9DFA3F1A-2E08-4259-8C78-1F35EBDCF0A2}">
      <dgm:prSet/>
      <dgm:spPr/>
      <dgm:t>
        <a:bodyPr/>
        <a:lstStyle/>
        <a:p>
          <a:pPr latinLnBrk="1"/>
          <a:endParaRPr lang="ko-KR" altLang="en-US"/>
        </a:p>
      </dgm:t>
    </dgm:pt>
    <dgm:pt modelId="{A836B543-53D3-4764-9D47-EBBDB9C4E8BB}" type="sibTrans" cxnId="{9DFA3F1A-2E08-4259-8C78-1F35EBDCF0A2}">
      <dgm:prSet/>
      <dgm:spPr/>
      <dgm:t>
        <a:bodyPr/>
        <a:lstStyle/>
        <a:p>
          <a:pPr latinLnBrk="1"/>
          <a:endParaRPr lang="ko-KR" altLang="en-US"/>
        </a:p>
      </dgm:t>
    </dgm:pt>
    <dgm:pt modelId="{183670B7-C5F0-42CE-A1BC-16B98A9832BD}">
      <dgm:prSet/>
      <dgm:spPr/>
      <dgm:t>
        <a:bodyPr/>
        <a:lstStyle/>
        <a:p>
          <a:pPr latinLnBrk="1"/>
          <a:r>
            <a:rPr lang="ko-KR" dirty="0"/>
            <a:t>학과기초 </a:t>
          </a:r>
          <a:r>
            <a:rPr lang="en-US" dirty="0"/>
            <a:t>: </a:t>
          </a:r>
          <a:r>
            <a:rPr lang="ko-KR" dirty="0"/>
            <a:t>전공과목을 수학하기 전에 수강하는 것을 권장하는 선수과목</a:t>
          </a:r>
          <a:r>
            <a:rPr lang="en-US" dirty="0"/>
            <a:t>(18</a:t>
          </a:r>
          <a:r>
            <a:rPr lang="ko-KR" dirty="0"/>
            <a:t>학점</a:t>
          </a:r>
          <a:r>
            <a:rPr lang="en-US" dirty="0"/>
            <a:t>, </a:t>
          </a:r>
          <a:r>
            <a:rPr lang="ko-KR" dirty="0"/>
            <a:t>졸업전까지 반드시 이수해야 함</a:t>
          </a:r>
          <a:r>
            <a:rPr lang="en-US" dirty="0"/>
            <a:t>)</a:t>
          </a:r>
          <a:endParaRPr lang="ko-KR" dirty="0"/>
        </a:p>
      </dgm:t>
    </dgm:pt>
    <dgm:pt modelId="{789174AB-DBC8-431B-8825-66F97585CEB9}" type="parTrans" cxnId="{F353A67D-A997-4B74-AF8A-9437C1F27ED8}">
      <dgm:prSet/>
      <dgm:spPr/>
      <dgm:t>
        <a:bodyPr/>
        <a:lstStyle/>
        <a:p>
          <a:pPr latinLnBrk="1"/>
          <a:endParaRPr lang="ko-KR" altLang="en-US"/>
        </a:p>
      </dgm:t>
    </dgm:pt>
    <dgm:pt modelId="{A54910F1-2EAC-4335-9915-8D4E58AA2DA3}" type="sibTrans" cxnId="{F353A67D-A997-4B74-AF8A-9437C1F27ED8}">
      <dgm:prSet/>
      <dgm:spPr/>
      <dgm:t>
        <a:bodyPr/>
        <a:lstStyle/>
        <a:p>
          <a:pPr latinLnBrk="1"/>
          <a:endParaRPr lang="ko-KR" altLang="en-US"/>
        </a:p>
      </dgm:t>
    </dgm:pt>
    <dgm:pt modelId="{38D178F5-27EF-492B-BF3F-7D87F562EF50}">
      <dgm:prSet/>
      <dgm:spPr/>
      <dgm:t>
        <a:bodyPr/>
        <a:lstStyle/>
        <a:p>
          <a:pPr latinLnBrk="1"/>
          <a:r>
            <a:rPr lang="ko-KR" dirty="0"/>
            <a:t>전공필수 </a:t>
          </a:r>
          <a:r>
            <a:rPr lang="en-US" dirty="0"/>
            <a:t>: </a:t>
          </a:r>
          <a:r>
            <a:rPr lang="ko-KR" dirty="0"/>
            <a:t>졸업 전까지 반드시 수강해야 하는 전공과목</a:t>
          </a:r>
          <a:r>
            <a:rPr lang="en-US" dirty="0"/>
            <a:t>(21</a:t>
          </a:r>
          <a:r>
            <a:rPr lang="ko-KR" dirty="0"/>
            <a:t>학점</a:t>
          </a:r>
          <a:r>
            <a:rPr lang="en-US" dirty="0"/>
            <a:t>)</a:t>
          </a:r>
          <a:endParaRPr lang="ko-KR" dirty="0"/>
        </a:p>
      </dgm:t>
    </dgm:pt>
    <dgm:pt modelId="{90F1AB0B-BAB3-4122-A6FA-5A36AD0CEC78}" type="parTrans" cxnId="{7BCD0773-ADA3-41BC-ADE5-A58D295834B6}">
      <dgm:prSet/>
      <dgm:spPr/>
      <dgm:t>
        <a:bodyPr/>
        <a:lstStyle/>
        <a:p>
          <a:pPr latinLnBrk="1"/>
          <a:endParaRPr lang="ko-KR" altLang="en-US"/>
        </a:p>
      </dgm:t>
    </dgm:pt>
    <dgm:pt modelId="{429AA4A1-57C7-4E30-8F72-BBE9640D7B27}" type="sibTrans" cxnId="{7BCD0773-ADA3-41BC-ADE5-A58D295834B6}">
      <dgm:prSet/>
      <dgm:spPr/>
      <dgm:t>
        <a:bodyPr/>
        <a:lstStyle/>
        <a:p>
          <a:pPr latinLnBrk="1"/>
          <a:endParaRPr lang="ko-KR" altLang="en-US"/>
        </a:p>
      </dgm:t>
    </dgm:pt>
    <dgm:pt modelId="{918B1165-1692-4059-8E7E-15B261C7E382}">
      <dgm:prSet/>
      <dgm:spPr/>
      <dgm:t>
        <a:bodyPr/>
        <a:lstStyle/>
        <a:p>
          <a:pPr latinLnBrk="1"/>
          <a:r>
            <a:rPr lang="ko-KR"/>
            <a:t>전공선택 </a:t>
          </a:r>
          <a:r>
            <a:rPr lang="en-US"/>
            <a:t>: </a:t>
          </a:r>
          <a:r>
            <a:rPr lang="ko-KR"/>
            <a:t>전공 과목 중 선택하여 수강이 가능하며 전공선택과목의 취득학점 총 합이 </a:t>
          </a:r>
          <a:r>
            <a:rPr lang="en-US"/>
            <a:t>42</a:t>
          </a:r>
          <a:r>
            <a:rPr lang="ko-KR"/>
            <a:t>학점 이상이 되어야 함</a:t>
          </a:r>
          <a:r>
            <a:rPr lang="en-US"/>
            <a:t>.</a:t>
          </a:r>
          <a:endParaRPr lang="ko-KR"/>
        </a:p>
      </dgm:t>
    </dgm:pt>
    <dgm:pt modelId="{589BF758-2500-4E08-BCFA-E54A5EE44858}" type="parTrans" cxnId="{8B35F437-71FC-4E45-A6AD-8E8C0879E294}">
      <dgm:prSet/>
      <dgm:spPr/>
      <dgm:t>
        <a:bodyPr/>
        <a:lstStyle/>
        <a:p>
          <a:pPr latinLnBrk="1"/>
          <a:endParaRPr lang="ko-KR" altLang="en-US"/>
        </a:p>
      </dgm:t>
    </dgm:pt>
    <dgm:pt modelId="{11465967-FBFF-4275-AA94-13E4B81A4F27}" type="sibTrans" cxnId="{8B35F437-71FC-4E45-A6AD-8E8C0879E294}">
      <dgm:prSet/>
      <dgm:spPr/>
      <dgm:t>
        <a:bodyPr/>
        <a:lstStyle/>
        <a:p>
          <a:pPr latinLnBrk="1"/>
          <a:endParaRPr lang="ko-KR" altLang="en-US"/>
        </a:p>
      </dgm:t>
    </dgm:pt>
    <dgm:pt modelId="{13A756F8-1DF3-4A29-BD81-137CB68ABA5E}">
      <dgm:prSet custT="1"/>
      <dgm:spPr/>
      <dgm:t>
        <a:bodyPr/>
        <a:lstStyle/>
        <a:p>
          <a:pPr latinLnBrk="1"/>
          <a:r>
            <a:rPr lang="ko-KR" altLang="en-US" sz="2400" dirty="0"/>
            <a:t>교양</a:t>
          </a:r>
        </a:p>
      </dgm:t>
    </dgm:pt>
    <dgm:pt modelId="{CD154AEA-1CA7-4BD8-85DF-740979F6611C}" type="parTrans" cxnId="{A733EAB5-5776-4FD9-A340-E37B795991A3}">
      <dgm:prSet/>
      <dgm:spPr/>
      <dgm:t>
        <a:bodyPr/>
        <a:lstStyle/>
        <a:p>
          <a:pPr latinLnBrk="1"/>
          <a:endParaRPr lang="ko-KR" altLang="en-US"/>
        </a:p>
      </dgm:t>
    </dgm:pt>
    <dgm:pt modelId="{218442FF-869B-4C13-9CF6-A4E8E3DAF7FE}" type="sibTrans" cxnId="{A733EAB5-5776-4FD9-A340-E37B795991A3}">
      <dgm:prSet/>
      <dgm:spPr/>
      <dgm:t>
        <a:bodyPr/>
        <a:lstStyle/>
        <a:p>
          <a:pPr latinLnBrk="1"/>
          <a:endParaRPr lang="ko-KR" altLang="en-US"/>
        </a:p>
      </dgm:t>
    </dgm:pt>
    <dgm:pt modelId="{1D78937F-BE8F-4ED2-B978-D01F2386823D}">
      <dgm:prSet/>
      <dgm:spPr/>
      <dgm:t>
        <a:bodyPr/>
        <a:lstStyle/>
        <a:p>
          <a:pPr latinLnBrk="1"/>
          <a:r>
            <a:rPr lang="ko-KR" dirty="0"/>
            <a:t>필수교양 </a:t>
          </a:r>
          <a:r>
            <a:rPr lang="en-US" dirty="0"/>
            <a:t>: </a:t>
          </a:r>
          <a:r>
            <a:rPr lang="ko-KR" dirty="0"/>
            <a:t>졸업 전까지 반드시 이수해야 하는 교양과목</a:t>
          </a:r>
        </a:p>
      </dgm:t>
    </dgm:pt>
    <dgm:pt modelId="{CA071305-B5D8-4A9A-9980-C697378E17CB}" type="parTrans" cxnId="{55BE32ED-B1D8-4291-A938-A1B336560C69}">
      <dgm:prSet/>
      <dgm:spPr/>
      <dgm:t>
        <a:bodyPr/>
        <a:lstStyle/>
        <a:p>
          <a:pPr latinLnBrk="1"/>
          <a:endParaRPr lang="ko-KR" altLang="en-US"/>
        </a:p>
      </dgm:t>
    </dgm:pt>
    <dgm:pt modelId="{CCF1D5FE-30F5-4726-94E1-1083F01968BC}" type="sibTrans" cxnId="{55BE32ED-B1D8-4291-A938-A1B336560C69}">
      <dgm:prSet/>
      <dgm:spPr/>
      <dgm:t>
        <a:bodyPr/>
        <a:lstStyle/>
        <a:p>
          <a:pPr latinLnBrk="1"/>
          <a:endParaRPr lang="ko-KR" altLang="en-US"/>
        </a:p>
      </dgm:t>
    </dgm:pt>
    <dgm:pt modelId="{3B7BBA58-CBB1-4086-B260-FC5C8569AE51}">
      <dgm:prSet/>
      <dgm:spPr/>
      <dgm:t>
        <a:bodyPr/>
        <a:lstStyle/>
        <a:p>
          <a:pPr latinLnBrk="1"/>
          <a:r>
            <a:rPr lang="ko-KR" dirty="0"/>
            <a:t>영역별교양 </a:t>
          </a:r>
          <a:r>
            <a:rPr lang="en-US" dirty="0"/>
            <a:t>: </a:t>
          </a:r>
          <a:r>
            <a:rPr lang="ko-KR" dirty="0"/>
            <a:t>다양한 영역별 교양 중 서로 다른 </a:t>
          </a:r>
          <a:r>
            <a:rPr lang="en-US" dirty="0"/>
            <a:t>5</a:t>
          </a:r>
          <a:r>
            <a:rPr lang="ko-KR" dirty="0"/>
            <a:t>개이상의 영역에서 각 </a:t>
          </a:r>
          <a:r>
            <a:rPr lang="en-US" dirty="0"/>
            <a:t>1</a:t>
          </a:r>
          <a:r>
            <a:rPr lang="ko-KR" dirty="0"/>
            <a:t>개 과목 이상씩 수강해야 하는 교양 과목</a:t>
          </a:r>
        </a:p>
      </dgm:t>
    </dgm:pt>
    <dgm:pt modelId="{757762EA-2F11-4F46-A456-99A2873871F5}" type="parTrans" cxnId="{ECB811B9-1E34-482D-9AE3-2CBF63A2E44C}">
      <dgm:prSet/>
      <dgm:spPr/>
      <dgm:t>
        <a:bodyPr/>
        <a:lstStyle/>
        <a:p>
          <a:pPr latinLnBrk="1"/>
          <a:endParaRPr lang="ko-KR" altLang="en-US"/>
        </a:p>
      </dgm:t>
    </dgm:pt>
    <dgm:pt modelId="{1F7267B4-7D28-48B2-9815-29AB1A0390C1}" type="sibTrans" cxnId="{ECB811B9-1E34-482D-9AE3-2CBF63A2E44C}">
      <dgm:prSet/>
      <dgm:spPr/>
      <dgm:t>
        <a:bodyPr/>
        <a:lstStyle/>
        <a:p>
          <a:pPr latinLnBrk="1"/>
          <a:endParaRPr lang="ko-KR" altLang="en-US"/>
        </a:p>
      </dgm:t>
    </dgm:pt>
    <dgm:pt modelId="{4D3DDE48-2A4C-49BE-8E23-2DA4604DD325}">
      <dgm:prSet/>
      <dgm:spPr/>
      <dgm:t>
        <a:bodyPr/>
        <a:lstStyle/>
        <a:p>
          <a:pPr latinLnBrk="1"/>
          <a:r>
            <a:rPr lang="ko-KR" dirty="0"/>
            <a:t>자유학점 </a:t>
          </a:r>
          <a:r>
            <a:rPr lang="en-US" dirty="0"/>
            <a:t>: </a:t>
          </a:r>
          <a:r>
            <a:rPr lang="ko-KR" dirty="0"/>
            <a:t>위와 관련 없는 교과목</a:t>
          </a:r>
        </a:p>
      </dgm:t>
    </dgm:pt>
    <dgm:pt modelId="{D8B91AD4-11B8-4EED-814B-221078067047}" type="parTrans" cxnId="{6E04C271-FD5B-4580-9C43-1C95391733A8}">
      <dgm:prSet/>
      <dgm:spPr/>
      <dgm:t>
        <a:bodyPr/>
        <a:lstStyle/>
        <a:p>
          <a:pPr latinLnBrk="1"/>
          <a:endParaRPr lang="ko-KR" altLang="en-US"/>
        </a:p>
      </dgm:t>
    </dgm:pt>
    <dgm:pt modelId="{5B0D9781-F328-4B03-A613-76B5BF465885}" type="sibTrans" cxnId="{6E04C271-FD5B-4580-9C43-1C95391733A8}">
      <dgm:prSet/>
      <dgm:spPr/>
      <dgm:t>
        <a:bodyPr/>
        <a:lstStyle/>
        <a:p>
          <a:pPr latinLnBrk="1"/>
          <a:endParaRPr lang="ko-KR" altLang="en-US"/>
        </a:p>
      </dgm:t>
    </dgm:pt>
    <dgm:pt modelId="{C3ADEA37-3C20-440F-9359-9D36E66F1BAE}" type="pres">
      <dgm:prSet presAssocID="{402BEBE8-1EC8-4ADB-B6E9-D07F4A0840BE}" presName="Name0" presStyleCnt="0">
        <dgm:presLayoutVars>
          <dgm:dir/>
          <dgm:animLvl val="lvl"/>
          <dgm:resizeHandles val="exact"/>
        </dgm:presLayoutVars>
      </dgm:prSet>
      <dgm:spPr/>
    </dgm:pt>
    <dgm:pt modelId="{51ABC203-52C8-4729-883C-FC7EC345DD8F}" type="pres">
      <dgm:prSet presAssocID="{9983A87D-6843-4047-991D-DDCE0258E5F7}" presName="linNode" presStyleCnt="0"/>
      <dgm:spPr/>
    </dgm:pt>
    <dgm:pt modelId="{BF0C0855-5C8E-4E80-8E2D-E5773768C3E1}" type="pres">
      <dgm:prSet presAssocID="{9983A87D-6843-4047-991D-DDCE0258E5F7}" presName="parentText" presStyleLbl="node1" presStyleIdx="0" presStyleCnt="8" custLinFactNeighborX="-85127" custLinFactNeighborY="15404">
        <dgm:presLayoutVars>
          <dgm:chMax val="1"/>
          <dgm:bulletEnabled val="1"/>
        </dgm:presLayoutVars>
      </dgm:prSet>
      <dgm:spPr/>
    </dgm:pt>
    <dgm:pt modelId="{61CE30CC-F01B-4DE6-8428-F585A588D3B2}" type="pres">
      <dgm:prSet presAssocID="{A836B543-53D3-4764-9D47-EBBDB9C4E8BB}" presName="sp" presStyleCnt="0"/>
      <dgm:spPr/>
    </dgm:pt>
    <dgm:pt modelId="{511BAD99-FC6F-446B-A851-CB9D39D87CFF}" type="pres">
      <dgm:prSet presAssocID="{183670B7-C5F0-42CE-A1BC-16B98A9832BD}" presName="linNode" presStyleCnt="0"/>
      <dgm:spPr/>
    </dgm:pt>
    <dgm:pt modelId="{192493C0-0C61-4402-9B77-DC19A23496CC}" type="pres">
      <dgm:prSet presAssocID="{183670B7-C5F0-42CE-A1BC-16B98A9832BD}" presName="parentText" presStyleLbl="node1" presStyleIdx="1" presStyleCnt="8" custLinFactNeighborX="-84658" custLinFactNeighborY="26244">
        <dgm:presLayoutVars>
          <dgm:chMax val="1"/>
          <dgm:bulletEnabled val="1"/>
        </dgm:presLayoutVars>
      </dgm:prSet>
      <dgm:spPr/>
    </dgm:pt>
    <dgm:pt modelId="{0B647827-11C4-4436-B2BA-19675B928359}" type="pres">
      <dgm:prSet presAssocID="{A54910F1-2EAC-4335-9915-8D4E58AA2DA3}" presName="sp" presStyleCnt="0"/>
      <dgm:spPr/>
    </dgm:pt>
    <dgm:pt modelId="{78BDF993-9EB4-45DB-B6C9-9ADB31341181}" type="pres">
      <dgm:prSet presAssocID="{38D178F5-27EF-492B-BF3F-7D87F562EF50}" presName="linNode" presStyleCnt="0"/>
      <dgm:spPr/>
    </dgm:pt>
    <dgm:pt modelId="{4F4A2B5E-668D-4FC0-A6D1-B0B1DD4659D5}" type="pres">
      <dgm:prSet presAssocID="{38D178F5-27EF-492B-BF3F-7D87F562EF50}" presName="parentText" presStyleLbl="node1" presStyleIdx="2" presStyleCnt="8" custLinFactNeighborX="-84893" custLinFactNeighborY="42247">
        <dgm:presLayoutVars>
          <dgm:chMax val="1"/>
          <dgm:bulletEnabled val="1"/>
        </dgm:presLayoutVars>
      </dgm:prSet>
      <dgm:spPr/>
    </dgm:pt>
    <dgm:pt modelId="{0DC2F264-3FFE-490B-B732-F311E34D8FED}" type="pres">
      <dgm:prSet presAssocID="{429AA4A1-57C7-4E30-8F72-BBE9640D7B27}" presName="sp" presStyleCnt="0"/>
      <dgm:spPr/>
    </dgm:pt>
    <dgm:pt modelId="{2F63025B-56CC-40DD-82C5-E5171DE57205}" type="pres">
      <dgm:prSet presAssocID="{918B1165-1692-4059-8E7E-15B261C7E382}" presName="linNode" presStyleCnt="0"/>
      <dgm:spPr/>
    </dgm:pt>
    <dgm:pt modelId="{EA9F9099-A8C8-4D77-8663-446D269BA326}" type="pres">
      <dgm:prSet presAssocID="{918B1165-1692-4059-8E7E-15B261C7E382}" presName="parentText" presStyleLbl="node1" presStyleIdx="3" presStyleCnt="8" custLinFactNeighborX="-84893" custLinFactNeighborY="54032">
        <dgm:presLayoutVars>
          <dgm:chMax val="1"/>
          <dgm:bulletEnabled val="1"/>
        </dgm:presLayoutVars>
      </dgm:prSet>
      <dgm:spPr/>
    </dgm:pt>
    <dgm:pt modelId="{88B050A1-0696-44C6-9024-C4D4A5480A99}" type="pres">
      <dgm:prSet presAssocID="{11465967-FBFF-4275-AA94-13E4B81A4F27}" presName="sp" presStyleCnt="0"/>
      <dgm:spPr/>
    </dgm:pt>
    <dgm:pt modelId="{46AC1040-44D4-472E-BC6D-B4C48DE2A3F5}" type="pres">
      <dgm:prSet presAssocID="{13A756F8-1DF3-4A29-BD81-137CB68ABA5E}" presName="linNode" presStyleCnt="0"/>
      <dgm:spPr/>
    </dgm:pt>
    <dgm:pt modelId="{EEA3FB75-22B7-4AB5-8AB6-DF9DCA4889CE}" type="pres">
      <dgm:prSet presAssocID="{13A756F8-1DF3-4A29-BD81-137CB68ABA5E}" presName="parentText" presStyleLbl="node1" presStyleIdx="4" presStyleCnt="8" custLinFactY="-200000" custLinFactNeighborX="50000" custLinFactNeighborY="-209098">
        <dgm:presLayoutVars>
          <dgm:chMax val="1"/>
          <dgm:bulletEnabled val="1"/>
        </dgm:presLayoutVars>
      </dgm:prSet>
      <dgm:spPr/>
    </dgm:pt>
    <dgm:pt modelId="{30E024F9-84D5-44B5-A1C7-A56D1CCDD280}" type="pres">
      <dgm:prSet presAssocID="{218442FF-869B-4C13-9CF6-A4E8E3DAF7FE}" presName="sp" presStyleCnt="0"/>
      <dgm:spPr/>
    </dgm:pt>
    <dgm:pt modelId="{9F5D383C-9AB2-46FC-AD75-979BBD43CC03}" type="pres">
      <dgm:prSet presAssocID="{1D78937F-BE8F-4ED2-B978-D01F2386823D}" presName="linNode" presStyleCnt="0"/>
      <dgm:spPr/>
    </dgm:pt>
    <dgm:pt modelId="{36236AF3-BB07-4001-A150-8B287BE37C37}" type="pres">
      <dgm:prSet presAssocID="{1D78937F-BE8F-4ED2-B978-D01F2386823D}" presName="parentText" presStyleLbl="node1" presStyleIdx="5" presStyleCnt="8" custLinFactY="-193660" custLinFactNeighborX="50000" custLinFactNeighborY="-200000">
        <dgm:presLayoutVars>
          <dgm:chMax val="1"/>
          <dgm:bulletEnabled val="1"/>
        </dgm:presLayoutVars>
      </dgm:prSet>
      <dgm:spPr/>
    </dgm:pt>
    <dgm:pt modelId="{883E533B-450F-466D-8A3F-9C78DF4C1F31}" type="pres">
      <dgm:prSet presAssocID="{CCF1D5FE-30F5-4726-94E1-1083F01968BC}" presName="sp" presStyleCnt="0"/>
      <dgm:spPr/>
    </dgm:pt>
    <dgm:pt modelId="{48AE57DF-58A9-4044-8FBF-E0910476F322}" type="pres">
      <dgm:prSet presAssocID="{3B7BBA58-CBB1-4086-B260-FC5C8569AE51}" presName="linNode" presStyleCnt="0"/>
      <dgm:spPr/>
    </dgm:pt>
    <dgm:pt modelId="{A288FD53-7F33-4042-A014-6028399CD584}" type="pres">
      <dgm:prSet presAssocID="{3B7BBA58-CBB1-4086-B260-FC5C8569AE51}" presName="parentText" presStyleLbl="node1" presStyleIdx="6" presStyleCnt="8" custLinFactY="-177753" custLinFactNeighborX="50000" custLinFactNeighborY="-200000">
        <dgm:presLayoutVars>
          <dgm:chMax val="1"/>
          <dgm:bulletEnabled val="1"/>
        </dgm:presLayoutVars>
      </dgm:prSet>
      <dgm:spPr/>
    </dgm:pt>
    <dgm:pt modelId="{CEF49E5E-400C-43AB-8A26-FA34D2B4D16B}" type="pres">
      <dgm:prSet presAssocID="{1F7267B4-7D28-48B2-9815-29AB1A0390C1}" presName="sp" presStyleCnt="0"/>
      <dgm:spPr/>
    </dgm:pt>
    <dgm:pt modelId="{9172BEBF-5A1E-40F7-AA59-DB3AAB66D725}" type="pres">
      <dgm:prSet presAssocID="{4D3DDE48-2A4C-49BE-8E23-2DA4604DD325}" presName="linNode" presStyleCnt="0"/>
      <dgm:spPr/>
    </dgm:pt>
    <dgm:pt modelId="{AE58B01F-86F6-489B-94B1-E1027483FE88}" type="pres">
      <dgm:prSet presAssocID="{4D3DDE48-2A4C-49BE-8E23-2DA4604DD325}" presName="parentText" presStyleLbl="node1" presStyleIdx="7" presStyleCnt="8" custLinFactY="-63639" custLinFactNeighborY="-100000">
        <dgm:presLayoutVars>
          <dgm:chMax val="1"/>
          <dgm:bulletEnabled val="1"/>
        </dgm:presLayoutVars>
      </dgm:prSet>
      <dgm:spPr/>
    </dgm:pt>
  </dgm:ptLst>
  <dgm:cxnLst>
    <dgm:cxn modelId="{0BB09301-1814-4094-8C31-940C0167F3F7}" type="presOf" srcId="{3B7BBA58-CBB1-4086-B260-FC5C8569AE51}" destId="{A288FD53-7F33-4042-A014-6028399CD584}" srcOrd="0" destOrd="0" presId="urn:microsoft.com/office/officeart/2005/8/layout/vList5"/>
    <dgm:cxn modelId="{9DFA3F1A-2E08-4259-8C78-1F35EBDCF0A2}" srcId="{402BEBE8-1EC8-4ADB-B6E9-D07F4A0840BE}" destId="{9983A87D-6843-4047-991D-DDCE0258E5F7}" srcOrd="0" destOrd="0" parTransId="{4616A125-79EB-4A74-B2E7-BFBCC2701F96}" sibTransId="{A836B543-53D3-4764-9D47-EBBDB9C4E8BB}"/>
    <dgm:cxn modelId="{8B35F437-71FC-4E45-A6AD-8E8C0879E294}" srcId="{402BEBE8-1EC8-4ADB-B6E9-D07F4A0840BE}" destId="{918B1165-1692-4059-8E7E-15B261C7E382}" srcOrd="3" destOrd="0" parTransId="{589BF758-2500-4E08-BCFA-E54A5EE44858}" sibTransId="{11465967-FBFF-4275-AA94-13E4B81A4F27}"/>
    <dgm:cxn modelId="{6E04C271-FD5B-4580-9C43-1C95391733A8}" srcId="{402BEBE8-1EC8-4ADB-B6E9-D07F4A0840BE}" destId="{4D3DDE48-2A4C-49BE-8E23-2DA4604DD325}" srcOrd="7" destOrd="0" parTransId="{D8B91AD4-11B8-4EED-814B-221078067047}" sibTransId="{5B0D9781-F328-4B03-A613-76B5BF465885}"/>
    <dgm:cxn modelId="{7BCD0773-ADA3-41BC-ADE5-A58D295834B6}" srcId="{402BEBE8-1EC8-4ADB-B6E9-D07F4A0840BE}" destId="{38D178F5-27EF-492B-BF3F-7D87F562EF50}" srcOrd="2" destOrd="0" parTransId="{90F1AB0B-BAB3-4122-A6FA-5A36AD0CEC78}" sibTransId="{429AA4A1-57C7-4E30-8F72-BBE9640D7B27}"/>
    <dgm:cxn modelId="{D2073476-BAED-451A-8A96-2C121BA3549F}" type="presOf" srcId="{918B1165-1692-4059-8E7E-15B261C7E382}" destId="{EA9F9099-A8C8-4D77-8663-446D269BA326}" srcOrd="0" destOrd="0" presId="urn:microsoft.com/office/officeart/2005/8/layout/vList5"/>
    <dgm:cxn modelId="{1F31175A-DC15-4A3D-941D-144FEF999389}" type="presOf" srcId="{1D78937F-BE8F-4ED2-B978-D01F2386823D}" destId="{36236AF3-BB07-4001-A150-8B287BE37C37}" srcOrd="0" destOrd="0" presId="urn:microsoft.com/office/officeart/2005/8/layout/vList5"/>
    <dgm:cxn modelId="{F353A67D-A997-4B74-AF8A-9437C1F27ED8}" srcId="{402BEBE8-1EC8-4ADB-B6E9-D07F4A0840BE}" destId="{183670B7-C5F0-42CE-A1BC-16B98A9832BD}" srcOrd="1" destOrd="0" parTransId="{789174AB-DBC8-431B-8825-66F97585CEB9}" sibTransId="{A54910F1-2EAC-4335-9915-8D4E58AA2DA3}"/>
    <dgm:cxn modelId="{4C420D81-4D12-4C10-8575-2516D856522F}" type="presOf" srcId="{13A756F8-1DF3-4A29-BD81-137CB68ABA5E}" destId="{EEA3FB75-22B7-4AB5-8AB6-DF9DCA4889CE}" srcOrd="0" destOrd="0" presId="urn:microsoft.com/office/officeart/2005/8/layout/vList5"/>
    <dgm:cxn modelId="{FF734687-4F31-4CA5-B91E-A1116AD74F39}" type="presOf" srcId="{38D178F5-27EF-492B-BF3F-7D87F562EF50}" destId="{4F4A2B5E-668D-4FC0-A6D1-B0B1DD4659D5}" srcOrd="0" destOrd="0" presId="urn:microsoft.com/office/officeart/2005/8/layout/vList5"/>
    <dgm:cxn modelId="{94F14FAF-D50B-4AEB-BCEF-F699982ECE24}" type="presOf" srcId="{9983A87D-6843-4047-991D-DDCE0258E5F7}" destId="{BF0C0855-5C8E-4E80-8E2D-E5773768C3E1}" srcOrd="0" destOrd="0" presId="urn:microsoft.com/office/officeart/2005/8/layout/vList5"/>
    <dgm:cxn modelId="{1165DDB2-04E0-4155-B172-2A633B5DFA97}" type="presOf" srcId="{4D3DDE48-2A4C-49BE-8E23-2DA4604DD325}" destId="{AE58B01F-86F6-489B-94B1-E1027483FE88}" srcOrd="0" destOrd="0" presId="urn:microsoft.com/office/officeart/2005/8/layout/vList5"/>
    <dgm:cxn modelId="{A733EAB5-5776-4FD9-A340-E37B795991A3}" srcId="{402BEBE8-1EC8-4ADB-B6E9-D07F4A0840BE}" destId="{13A756F8-1DF3-4A29-BD81-137CB68ABA5E}" srcOrd="4" destOrd="0" parTransId="{CD154AEA-1CA7-4BD8-85DF-740979F6611C}" sibTransId="{218442FF-869B-4C13-9CF6-A4E8E3DAF7FE}"/>
    <dgm:cxn modelId="{ECB811B9-1E34-482D-9AE3-2CBF63A2E44C}" srcId="{402BEBE8-1EC8-4ADB-B6E9-D07F4A0840BE}" destId="{3B7BBA58-CBB1-4086-B260-FC5C8569AE51}" srcOrd="6" destOrd="0" parTransId="{757762EA-2F11-4F46-A456-99A2873871F5}" sibTransId="{1F7267B4-7D28-48B2-9815-29AB1A0390C1}"/>
    <dgm:cxn modelId="{93A765D4-C1AF-4681-8000-AEE68247C407}" type="presOf" srcId="{183670B7-C5F0-42CE-A1BC-16B98A9832BD}" destId="{192493C0-0C61-4402-9B77-DC19A23496CC}" srcOrd="0" destOrd="0" presId="urn:microsoft.com/office/officeart/2005/8/layout/vList5"/>
    <dgm:cxn modelId="{F3E352E6-7C6C-4FFE-ACB1-907644F19409}" type="presOf" srcId="{402BEBE8-1EC8-4ADB-B6E9-D07F4A0840BE}" destId="{C3ADEA37-3C20-440F-9359-9D36E66F1BAE}" srcOrd="0" destOrd="0" presId="urn:microsoft.com/office/officeart/2005/8/layout/vList5"/>
    <dgm:cxn modelId="{55BE32ED-B1D8-4291-A938-A1B336560C69}" srcId="{402BEBE8-1EC8-4ADB-B6E9-D07F4A0840BE}" destId="{1D78937F-BE8F-4ED2-B978-D01F2386823D}" srcOrd="5" destOrd="0" parTransId="{CA071305-B5D8-4A9A-9980-C697378E17CB}" sibTransId="{CCF1D5FE-30F5-4726-94E1-1083F01968BC}"/>
    <dgm:cxn modelId="{C078A3FF-3693-4AD7-9470-E4CAD78907F9}" type="presParOf" srcId="{C3ADEA37-3C20-440F-9359-9D36E66F1BAE}" destId="{51ABC203-52C8-4729-883C-FC7EC345DD8F}" srcOrd="0" destOrd="0" presId="urn:microsoft.com/office/officeart/2005/8/layout/vList5"/>
    <dgm:cxn modelId="{60DEADA3-4651-4B1C-997D-3B3FB86CBF62}" type="presParOf" srcId="{51ABC203-52C8-4729-883C-FC7EC345DD8F}" destId="{BF0C0855-5C8E-4E80-8E2D-E5773768C3E1}" srcOrd="0" destOrd="0" presId="urn:microsoft.com/office/officeart/2005/8/layout/vList5"/>
    <dgm:cxn modelId="{3987F104-9571-4E9A-A616-E47930720454}" type="presParOf" srcId="{C3ADEA37-3C20-440F-9359-9D36E66F1BAE}" destId="{61CE30CC-F01B-4DE6-8428-F585A588D3B2}" srcOrd="1" destOrd="0" presId="urn:microsoft.com/office/officeart/2005/8/layout/vList5"/>
    <dgm:cxn modelId="{5FB752B9-4A73-468A-AFD8-F20D6751474F}" type="presParOf" srcId="{C3ADEA37-3C20-440F-9359-9D36E66F1BAE}" destId="{511BAD99-FC6F-446B-A851-CB9D39D87CFF}" srcOrd="2" destOrd="0" presId="urn:microsoft.com/office/officeart/2005/8/layout/vList5"/>
    <dgm:cxn modelId="{1C2E0694-8A0F-4288-AF6C-B1FD165E6731}" type="presParOf" srcId="{511BAD99-FC6F-446B-A851-CB9D39D87CFF}" destId="{192493C0-0C61-4402-9B77-DC19A23496CC}" srcOrd="0" destOrd="0" presId="urn:microsoft.com/office/officeart/2005/8/layout/vList5"/>
    <dgm:cxn modelId="{CFF76A5E-B727-4AAA-8C4D-6B616A498B81}" type="presParOf" srcId="{C3ADEA37-3C20-440F-9359-9D36E66F1BAE}" destId="{0B647827-11C4-4436-B2BA-19675B928359}" srcOrd="3" destOrd="0" presId="urn:microsoft.com/office/officeart/2005/8/layout/vList5"/>
    <dgm:cxn modelId="{FB4760A0-9C4A-4A45-A68E-A144FE5DEDA7}" type="presParOf" srcId="{C3ADEA37-3C20-440F-9359-9D36E66F1BAE}" destId="{78BDF993-9EB4-45DB-B6C9-9ADB31341181}" srcOrd="4" destOrd="0" presId="urn:microsoft.com/office/officeart/2005/8/layout/vList5"/>
    <dgm:cxn modelId="{088884F5-615C-4226-AB15-A9FB0344C6AB}" type="presParOf" srcId="{78BDF993-9EB4-45DB-B6C9-9ADB31341181}" destId="{4F4A2B5E-668D-4FC0-A6D1-B0B1DD4659D5}" srcOrd="0" destOrd="0" presId="urn:microsoft.com/office/officeart/2005/8/layout/vList5"/>
    <dgm:cxn modelId="{A02867E6-1D80-43D4-84BE-B5BBDD342A3E}" type="presParOf" srcId="{C3ADEA37-3C20-440F-9359-9D36E66F1BAE}" destId="{0DC2F264-3FFE-490B-B732-F311E34D8FED}" srcOrd="5" destOrd="0" presId="urn:microsoft.com/office/officeart/2005/8/layout/vList5"/>
    <dgm:cxn modelId="{29BF416C-7C15-449A-84AC-65BD516396BA}" type="presParOf" srcId="{C3ADEA37-3C20-440F-9359-9D36E66F1BAE}" destId="{2F63025B-56CC-40DD-82C5-E5171DE57205}" srcOrd="6" destOrd="0" presId="urn:microsoft.com/office/officeart/2005/8/layout/vList5"/>
    <dgm:cxn modelId="{02090EA7-B2B3-4287-986B-9D54328F750A}" type="presParOf" srcId="{2F63025B-56CC-40DD-82C5-E5171DE57205}" destId="{EA9F9099-A8C8-4D77-8663-446D269BA326}" srcOrd="0" destOrd="0" presId="urn:microsoft.com/office/officeart/2005/8/layout/vList5"/>
    <dgm:cxn modelId="{3EE4C432-5BCB-42FC-BA5D-C2C280F37BD1}" type="presParOf" srcId="{C3ADEA37-3C20-440F-9359-9D36E66F1BAE}" destId="{88B050A1-0696-44C6-9024-C4D4A5480A99}" srcOrd="7" destOrd="0" presId="urn:microsoft.com/office/officeart/2005/8/layout/vList5"/>
    <dgm:cxn modelId="{7482EBBA-45B9-41B6-A6F8-CE637E96B677}" type="presParOf" srcId="{C3ADEA37-3C20-440F-9359-9D36E66F1BAE}" destId="{46AC1040-44D4-472E-BC6D-B4C48DE2A3F5}" srcOrd="8" destOrd="0" presId="urn:microsoft.com/office/officeart/2005/8/layout/vList5"/>
    <dgm:cxn modelId="{16C04574-D9DD-4E4F-9352-0702DF63A67C}" type="presParOf" srcId="{46AC1040-44D4-472E-BC6D-B4C48DE2A3F5}" destId="{EEA3FB75-22B7-4AB5-8AB6-DF9DCA4889CE}" srcOrd="0" destOrd="0" presId="urn:microsoft.com/office/officeart/2005/8/layout/vList5"/>
    <dgm:cxn modelId="{E7865598-D62C-4C8D-AA72-37E4F565FE1A}" type="presParOf" srcId="{C3ADEA37-3C20-440F-9359-9D36E66F1BAE}" destId="{30E024F9-84D5-44B5-A1C7-A56D1CCDD280}" srcOrd="9" destOrd="0" presId="urn:microsoft.com/office/officeart/2005/8/layout/vList5"/>
    <dgm:cxn modelId="{301AF622-95B3-438F-9F89-A79A2981E6B6}" type="presParOf" srcId="{C3ADEA37-3C20-440F-9359-9D36E66F1BAE}" destId="{9F5D383C-9AB2-46FC-AD75-979BBD43CC03}" srcOrd="10" destOrd="0" presId="urn:microsoft.com/office/officeart/2005/8/layout/vList5"/>
    <dgm:cxn modelId="{046F6C9D-0647-4DAB-87CE-84CE6D05E525}" type="presParOf" srcId="{9F5D383C-9AB2-46FC-AD75-979BBD43CC03}" destId="{36236AF3-BB07-4001-A150-8B287BE37C37}" srcOrd="0" destOrd="0" presId="urn:microsoft.com/office/officeart/2005/8/layout/vList5"/>
    <dgm:cxn modelId="{66C0AEE0-FAAD-49D1-8EF4-C99D01ADA913}" type="presParOf" srcId="{C3ADEA37-3C20-440F-9359-9D36E66F1BAE}" destId="{883E533B-450F-466D-8A3F-9C78DF4C1F31}" srcOrd="11" destOrd="0" presId="urn:microsoft.com/office/officeart/2005/8/layout/vList5"/>
    <dgm:cxn modelId="{EF4244F1-7D58-45B9-9C6E-28D2D6C08957}" type="presParOf" srcId="{C3ADEA37-3C20-440F-9359-9D36E66F1BAE}" destId="{48AE57DF-58A9-4044-8FBF-E0910476F322}" srcOrd="12" destOrd="0" presId="urn:microsoft.com/office/officeart/2005/8/layout/vList5"/>
    <dgm:cxn modelId="{939E8D4A-6695-4698-BC41-2BD29A61BBB3}" type="presParOf" srcId="{48AE57DF-58A9-4044-8FBF-E0910476F322}" destId="{A288FD53-7F33-4042-A014-6028399CD584}" srcOrd="0" destOrd="0" presId="urn:microsoft.com/office/officeart/2005/8/layout/vList5"/>
    <dgm:cxn modelId="{E0AAA3BF-06FF-4343-82EF-3E25E3C09BD7}" type="presParOf" srcId="{C3ADEA37-3C20-440F-9359-9D36E66F1BAE}" destId="{CEF49E5E-400C-43AB-8A26-FA34D2B4D16B}" srcOrd="13" destOrd="0" presId="urn:microsoft.com/office/officeart/2005/8/layout/vList5"/>
    <dgm:cxn modelId="{9017B82C-D471-4BB0-B075-3AA51DC75BED}" type="presParOf" srcId="{C3ADEA37-3C20-440F-9359-9D36E66F1BAE}" destId="{9172BEBF-5A1E-40F7-AA59-DB3AAB66D725}" srcOrd="14" destOrd="0" presId="urn:microsoft.com/office/officeart/2005/8/layout/vList5"/>
    <dgm:cxn modelId="{8173DC77-7469-440F-8E2B-100E88C201ED}" type="presParOf" srcId="{9172BEBF-5A1E-40F7-AA59-DB3AAB66D725}" destId="{AE58B01F-86F6-489B-94B1-E1027483FE88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C90E8FA-004A-4B4B-9124-C8F2154C98C3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pPr latinLnBrk="1"/>
          <a:endParaRPr lang="ko-KR" altLang="en-US"/>
        </a:p>
      </dgm:t>
    </dgm:pt>
    <dgm:pt modelId="{C71FC045-275E-4FCD-9139-9F8AC5CD0E30}">
      <dgm:prSet/>
      <dgm:spPr/>
      <dgm:t>
        <a:bodyPr/>
        <a:lstStyle/>
        <a:p>
          <a:pPr latinLnBrk="1"/>
          <a:r>
            <a:rPr lang="ko-KR"/>
            <a:t>졸업요건</a:t>
          </a:r>
        </a:p>
      </dgm:t>
    </dgm:pt>
    <dgm:pt modelId="{A4522F26-3FE0-4F60-B943-2716E16F18DA}" type="parTrans" cxnId="{CBAEAD23-F614-4DFB-ACB5-BD001BA0CB62}">
      <dgm:prSet/>
      <dgm:spPr/>
      <dgm:t>
        <a:bodyPr/>
        <a:lstStyle/>
        <a:p>
          <a:pPr latinLnBrk="1"/>
          <a:endParaRPr lang="ko-KR" altLang="en-US"/>
        </a:p>
      </dgm:t>
    </dgm:pt>
    <dgm:pt modelId="{33910A97-BFA9-4538-90EA-5EB7948BFCE0}" type="sibTrans" cxnId="{CBAEAD23-F614-4DFB-ACB5-BD001BA0CB62}">
      <dgm:prSet/>
      <dgm:spPr/>
      <dgm:t>
        <a:bodyPr/>
        <a:lstStyle/>
        <a:p>
          <a:pPr latinLnBrk="1"/>
          <a:endParaRPr lang="ko-KR" altLang="en-US"/>
        </a:p>
      </dgm:t>
    </dgm:pt>
    <dgm:pt modelId="{5333C98F-9573-422A-9CC8-1EECBADF94D2}" type="pres">
      <dgm:prSet presAssocID="{FC90E8FA-004A-4B4B-9124-C8F2154C98C3}" presName="linear" presStyleCnt="0">
        <dgm:presLayoutVars>
          <dgm:animLvl val="lvl"/>
          <dgm:resizeHandles val="exact"/>
        </dgm:presLayoutVars>
      </dgm:prSet>
      <dgm:spPr/>
    </dgm:pt>
    <dgm:pt modelId="{0581B9CF-0D6F-4F0C-8513-87DF32BF40E2}" type="pres">
      <dgm:prSet presAssocID="{C71FC045-275E-4FCD-9139-9F8AC5CD0E30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CBAEAD23-F614-4DFB-ACB5-BD001BA0CB62}" srcId="{FC90E8FA-004A-4B4B-9124-C8F2154C98C3}" destId="{C71FC045-275E-4FCD-9139-9F8AC5CD0E30}" srcOrd="0" destOrd="0" parTransId="{A4522F26-3FE0-4F60-B943-2716E16F18DA}" sibTransId="{33910A97-BFA9-4538-90EA-5EB7948BFCE0}"/>
    <dgm:cxn modelId="{DD041EC1-AC7D-4D44-8D4C-6793F1957609}" type="presOf" srcId="{C71FC045-275E-4FCD-9139-9F8AC5CD0E30}" destId="{0581B9CF-0D6F-4F0C-8513-87DF32BF40E2}" srcOrd="0" destOrd="0" presId="urn:microsoft.com/office/officeart/2005/8/layout/vList2"/>
    <dgm:cxn modelId="{CF29C9D1-CE6D-4101-A07F-899765063F4D}" type="presOf" srcId="{FC90E8FA-004A-4B4B-9124-C8F2154C98C3}" destId="{5333C98F-9573-422A-9CC8-1EECBADF94D2}" srcOrd="0" destOrd="0" presId="urn:microsoft.com/office/officeart/2005/8/layout/vList2"/>
    <dgm:cxn modelId="{40BDEC3F-B01E-4557-A38A-D900897A1FDB}" type="presParOf" srcId="{5333C98F-9573-422A-9CC8-1EECBADF94D2}" destId="{0581B9CF-0D6F-4F0C-8513-87DF32BF40E2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09866D1D-2DC2-4BED-81E8-20DDB0C2F3ED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pPr latinLnBrk="1"/>
          <a:endParaRPr lang="ko-KR" altLang="en-US"/>
        </a:p>
      </dgm:t>
    </dgm:pt>
    <dgm:pt modelId="{A6D900B2-96CF-4749-A914-54EA17F258AE}">
      <dgm:prSet custT="1"/>
      <dgm:spPr/>
      <dgm:t>
        <a:bodyPr/>
        <a:lstStyle/>
        <a:p>
          <a:pPr latinLnBrk="1"/>
          <a:r>
            <a:rPr lang="ko-KR" sz="1400" dirty="0"/>
            <a:t>학과기초 </a:t>
          </a:r>
          <a:r>
            <a:rPr lang="en-US" sz="1400" dirty="0"/>
            <a:t>: 18</a:t>
          </a:r>
          <a:r>
            <a:rPr lang="ko-KR" sz="1400" dirty="0"/>
            <a:t>학점</a:t>
          </a:r>
        </a:p>
      </dgm:t>
    </dgm:pt>
    <dgm:pt modelId="{0C4F9947-F68C-463F-BC02-BBB0CD8605ED}" type="parTrans" cxnId="{68E7E21C-D50B-4B1F-B9B0-3A5911A4C183}">
      <dgm:prSet/>
      <dgm:spPr/>
      <dgm:t>
        <a:bodyPr/>
        <a:lstStyle/>
        <a:p>
          <a:pPr latinLnBrk="1"/>
          <a:endParaRPr lang="ko-KR" altLang="en-US"/>
        </a:p>
      </dgm:t>
    </dgm:pt>
    <dgm:pt modelId="{0E1B9B21-FF69-4ACC-863A-9862A239A9B4}" type="sibTrans" cxnId="{68E7E21C-D50B-4B1F-B9B0-3A5911A4C183}">
      <dgm:prSet/>
      <dgm:spPr/>
      <dgm:t>
        <a:bodyPr/>
        <a:lstStyle/>
        <a:p>
          <a:pPr latinLnBrk="1"/>
          <a:endParaRPr lang="ko-KR" altLang="en-US"/>
        </a:p>
      </dgm:t>
    </dgm:pt>
    <dgm:pt modelId="{FB7C8E47-2912-4D79-9EE4-5C59DB27DC8E}">
      <dgm:prSet custT="1"/>
      <dgm:spPr/>
      <dgm:t>
        <a:bodyPr/>
        <a:lstStyle/>
        <a:p>
          <a:pPr latinLnBrk="1"/>
          <a:r>
            <a:rPr lang="ko-KR" sz="1400" dirty="0"/>
            <a:t>전공필수 </a:t>
          </a:r>
          <a:r>
            <a:rPr lang="en-US" sz="1400" dirty="0"/>
            <a:t>: 21</a:t>
          </a:r>
          <a:r>
            <a:rPr lang="ko-KR" sz="1400" dirty="0"/>
            <a:t>학점</a:t>
          </a:r>
        </a:p>
      </dgm:t>
    </dgm:pt>
    <dgm:pt modelId="{C1159F64-8498-49A2-BF99-AD0D5921E092}" type="parTrans" cxnId="{096CF031-3563-46ED-8597-43D321352180}">
      <dgm:prSet/>
      <dgm:spPr/>
      <dgm:t>
        <a:bodyPr/>
        <a:lstStyle/>
        <a:p>
          <a:pPr latinLnBrk="1"/>
          <a:endParaRPr lang="ko-KR" altLang="en-US"/>
        </a:p>
      </dgm:t>
    </dgm:pt>
    <dgm:pt modelId="{782A3D27-BBF3-40EC-98B2-8F8D0BC21725}" type="sibTrans" cxnId="{096CF031-3563-46ED-8597-43D321352180}">
      <dgm:prSet/>
      <dgm:spPr/>
      <dgm:t>
        <a:bodyPr/>
        <a:lstStyle/>
        <a:p>
          <a:pPr latinLnBrk="1"/>
          <a:endParaRPr lang="ko-KR" altLang="en-US"/>
        </a:p>
      </dgm:t>
    </dgm:pt>
    <dgm:pt modelId="{8DC42172-5DE7-46BB-BBC8-B496CC3208C4}">
      <dgm:prSet custT="1"/>
      <dgm:spPr/>
      <dgm:t>
        <a:bodyPr/>
        <a:lstStyle/>
        <a:p>
          <a:pPr latinLnBrk="1"/>
          <a:r>
            <a:rPr lang="ko-KR" sz="1400" dirty="0"/>
            <a:t>전공선택 </a:t>
          </a:r>
          <a:r>
            <a:rPr lang="en-US" sz="1400" dirty="0"/>
            <a:t>: 42</a:t>
          </a:r>
          <a:r>
            <a:rPr lang="ko-KR" sz="1400" dirty="0"/>
            <a:t>학점이상</a:t>
          </a:r>
        </a:p>
      </dgm:t>
    </dgm:pt>
    <dgm:pt modelId="{DA4AC1B3-9862-49AF-A032-C08F4C024A7E}" type="parTrans" cxnId="{980131C5-9DD5-4913-A8F3-A59C8CEC946C}">
      <dgm:prSet/>
      <dgm:spPr/>
      <dgm:t>
        <a:bodyPr/>
        <a:lstStyle/>
        <a:p>
          <a:pPr latinLnBrk="1"/>
          <a:endParaRPr lang="ko-KR" altLang="en-US"/>
        </a:p>
      </dgm:t>
    </dgm:pt>
    <dgm:pt modelId="{A505D7FF-AB10-43D2-A70F-C471F0135B44}" type="sibTrans" cxnId="{980131C5-9DD5-4913-A8F3-A59C8CEC946C}">
      <dgm:prSet/>
      <dgm:spPr/>
      <dgm:t>
        <a:bodyPr/>
        <a:lstStyle/>
        <a:p>
          <a:pPr latinLnBrk="1"/>
          <a:endParaRPr lang="ko-KR" altLang="en-US"/>
        </a:p>
      </dgm:t>
    </dgm:pt>
    <dgm:pt modelId="{3FD6AF2C-4A58-4E76-A564-A3261F69E07D}">
      <dgm:prSet custT="1"/>
      <dgm:spPr/>
      <dgm:t>
        <a:bodyPr/>
        <a:lstStyle/>
        <a:p>
          <a:pPr latinLnBrk="1"/>
          <a:r>
            <a:rPr lang="ko-KR" sz="1400" dirty="0"/>
            <a:t>필수교양</a:t>
          </a:r>
          <a:r>
            <a:rPr lang="ko-KR" sz="900" dirty="0"/>
            <a:t> </a:t>
          </a:r>
          <a:r>
            <a:rPr lang="en-US" sz="900" dirty="0"/>
            <a:t>: </a:t>
          </a:r>
          <a:r>
            <a:rPr lang="ko-KR" sz="900" dirty="0" err="1"/>
            <a:t>대학글쓰기</a:t>
          </a:r>
          <a:r>
            <a:rPr lang="en-US" sz="900" dirty="0"/>
            <a:t>, </a:t>
          </a:r>
          <a:r>
            <a:rPr lang="ko-KR" sz="900" dirty="0"/>
            <a:t>명저읽기</a:t>
          </a:r>
          <a:r>
            <a:rPr lang="en-US" sz="900" dirty="0"/>
            <a:t>, </a:t>
          </a:r>
          <a:r>
            <a:rPr lang="ko-KR" sz="900" dirty="0"/>
            <a:t>대학영어</a:t>
          </a:r>
          <a:r>
            <a:rPr lang="en-US" sz="900" dirty="0"/>
            <a:t>1,2 , </a:t>
          </a:r>
          <a:r>
            <a:rPr lang="ko-KR" sz="900" dirty="0"/>
            <a:t>대학</a:t>
          </a:r>
          <a:r>
            <a:rPr lang="en-US" sz="900" dirty="0"/>
            <a:t>SW·AI</a:t>
          </a:r>
          <a:r>
            <a:rPr lang="ko-KR" sz="900" dirty="0"/>
            <a:t>입문</a:t>
          </a:r>
          <a:r>
            <a:rPr lang="en-US" sz="900" dirty="0"/>
            <a:t>, </a:t>
          </a:r>
          <a:r>
            <a:rPr lang="ko-KR" sz="900" dirty="0" err="1"/>
            <a:t>진로설계와자기계발</a:t>
          </a:r>
          <a:r>
            <a:rPr lang="en-US" sz="900" dirty="0"/>
            <a:t>, </a:t>
          </a:r>
          <a:r>
            <a:rPr lang="ko-KR" sz="900" dirty="0" err="1"/>
            <a:t>지역사회와함께하는서비스러닝</a:t>
          </a:r>
          <a:r>
            <a:rPr lang="en-US" sz="900" dirty="0"/>
            <a:t> </a:t>
          </a:r>
          <a:r>
            <a:rPr lang="ko-KR" sz="900" dirty="0"/>
            <a:t>등</a:t>
          </a:r>
        </a:p>
      </dgm:t>
    </dgm:pt>
    <dgm:pt modelId="{A3E477F6-506B-41C2-AF56-9D0D208978DD}" type="parTrans" cxnId="{C7AF2B6B-C57F-44D1-9215-EC82D6A3768B}">
      <dgm:prSet/>
      <dgm:spPr/>
      <dgm:t>
        <a:bodyPr/>
        <a:lstStyle/>
        <a:p>
          <a:pPr latinLnBrk="1"/>
          <a:endParaRPr lang="ko-KR" altLang="en-US"/>
        </a:p>
      </dgm:t>
    </dgm:pt>
    <dgm:pt modelId="{EF21EF9E-282D-44C1-B88C-C8A29CF9FAF2}" type="sibTrans" cxnId="{C7AF2B6B-C57F-44D1-9215-EC82D6A3768B}">
      <dgm:prSet/>
      <dgm:spPr/>
      <dgm:t>
        <a:bodyPr/>
        <a:lstStyle/>
        <a:p>
          <a:pPr latinLnBrk="1"/>
          <a:endParaRPr lang="ko-KR" altLang="en-US"/>
        </a:p>
      </dgm:t>
    </dgm:pt>
    <dgm:pt modelId="{54F3F2DF-2991-4CA0-B881-84B14D6EAC53}">
      <dgm:prSet custT="1"/>
      <dgm:spPr/>
      <dgm:t>
        <a:bodyPr/>
        <a:lstStyle/>
        <a:p>
          <a:pPr latinLnBrk="1"/>
          <a:r>
            <a:rPr lang="ko-KR" sz="1200" dirty="0"/>
            <a:t>영역별교양 </a:t>
          </a:r>
          <a:r>
            <a:rPr lang="en-US" sz="1200" dirty="0"/>
            <a:t>: 5</a:t>
          </a:r>
          <a:r>
            <a:rPr lang="ko-KR" sz="1200" dirty="0"/>
            <a:t>개영역 각 </a:t>
          </a:r>
          <a:r>
            <a:rPr lang="en-US" sz="1200" dirty="0"/>
            <a:t>1</a:t>
          </a:r>
          <a:r>
            <a:rPr lang="ko-KR" sz="1200" dirty="0"/>
            <a:t>과목 이상 이수</a:t>
          </a:r>
          <a:r>
            <a:rPr lang="en-US" sz="1200" dirty="0"/>
            <a:t>.</a:t>
          </a:r>
          <a:endParaRPr lang="ko-KR" sz="1200" dirty="0"/>
        </a:p>
      </dgm:t>
    </dgm:pt>
    <dgm:pt modelId="{4DEF9F0C-627D-49FA-B081-BA8F62D66124}" type="parTrans" cxnId="{9B864C71-C83D-43D9-8052-D1996F2380AE}">
      <dgm:prSet/>
      <dgm:spPr/>
      <dgm:t>
        <a:bodyPr/>
        <a:lstStyle/>
        <a:p>
          <a:pPr latinLnBrk="1"/>
          <a:endParaRPr lang="ko-KR" altLang="en-US"/>
        </a:p>
      </dgm:t>
    </dgm:pt>
    <dgm:pt modelId="{AD421166-CB5F-441A-97D9-849A4BEF9697}" type="sibTrans" cxnId="{9B864C71-C83D-43D9-8052-D1996F2380AE}">
      <dgm:prSet/>
      <dgm:spPr/>
      <dgm:t>
        <a:bodyPr/>
        <a:lstStyle/>
        <a:p>
          <a:pPr latinLnBrk="1"/>
          <a:endParaRPr lang="ko-KR" altLang="en-US"/>
        </a:p>
      </dgm:t>
    </dgm:pt>
    <dgm:pt modelId="{90B3BEF9-4462-4237-AE1D-EF48D0E8BEE4}">
      <dgm:prSet/>
      <dgm:spPr/>
      <dgm:t>
        <a:bodyPr/>
        <a:lstStyle/>
        <a:p>
          <a:pPr latinLnBrk="1"/>
          <a:r>
            <a:rPr lang="ko-KR"/>
            <a:t>그 외 </a:t>
          </a:r>
          <a:r>
            <a:rPr lang="en-US"/>
            <a:t>: </a:t>
          </a:r>
          <a:r>
            <a:rPr lang="ko-KR"/>
            <a:t>자유학점으로 인정</a:t>
          </a:r>
        </a:p>
      </dgm:t>
    </dgm:pt>
    <dgm:pt modelId="{8891AB94-14F9-4996-BF5C-85BEDF250CA9}" type="parTrans" cxnId="{AB70639D-9372-4B52-B58A-AC07C34E3786}">
      <dgm:prSet/>
      <dgm:spPr/>
      <dgm:t>
        <a:bodyPr/>
        <a:lstStyle/>
        <a:p>
          <a:pPr latinLnBrk="1"/>
          <a:endParaRPr lang="ko-KR" altLang="en-US"/>
        </a:p>
      </dgm:t>
    </dgm:pt>
    <dgm:pt modelId="{53D46C7B-AC24-4ED3-9621-FCCB13D79C09}" type="sibTrans" cxnId="{AB70639D-9372-4B52-B58A-AC07C34E3786}">
      <dgm:prSet/>
      <dgm:spPr/>
      <dgm:t>
        <a:bodyPr/>
        <a:lstStyle/>
        <a:p>
          <a:pPr latinLnBrk="1"/>
          <a:endParaRPr lang="ko-KR" altLang="en-US"/>
        </a:p>
      </dgm:t>
    </dgm:pt>
    <dgm:pt modelId="{E9EA122D-C780-4BF5-8D7E-5F4233B88BA9}">
      <dgm:prSet custT="1"/>
      <dgm:spPr/>
      <dgm:t>
        <a:bodyPr/>
        <a:lstStyle/>
        <a:p>
          <a:pPr latinLnBrk="1"/>
          <a:r>
            <a:rPr lang="ko-KR" sz="1000" dirty="0"/>
            <a:t>이수해야 할 사회봉사시간 </a:t>
          </a:r>
          <a:r>
            <a:rPr lang="en-US" sz="900" dirty="0"/>
            <a:t>: 32</a:t>
          </a:r>
          <a:r>
            <a:rPr lang="ko-KR" sz="900" dirty="0"/>
            <a:t>시간이상</a:t>
          </a:r>
          <a:r>
            <a:rPr lang="en-US" sz="900" dirty="0"/>
            <a:t>(</a:t>
          </a:r>
          <a:r>
            <a:rPr lang="ko-KR" sz="900" dirty="0"/>
            <a:t>교내봉사 최대인정시간 </a:t>
          </a:r>
          <a:r>
            <a:rPr lang="en-US" sz="900" dirty="0"/>
            <a:t>: 10</a:t>
          </a:r>
          <a:r>
            <a:rPr lang="ko-KR" sz="900" dirty="0"/>
            <a:t>시간</a:t>
          </a:r>
          <a:r>
            <a:rPr lang="en-US" sz="900" dirty="0"/>
            <a:t>, </a:t>
          </a:r>
          <a:r>
            <a:rPr lang="ko-KR" sz="900" dirty="0"/>
            <a:t>온라인 특강 최대인정시간 </a:t>
          </a:r>
          <a:r>
            <a:rPr lang="en-US" sz="900" dirty="0"/>
            <a:t>: 6</a:t>
          </a:r>
          <a:r>
            <a:rPr lang="ko-KR" sz="900" dirty="0"/>
            <a:t>시간</a:t>
          </a:r>
          <a:r>
            <a:rPr lang="en-US" sz="900" dirty="0"/>
            <a:t>)</a:t>
          </a:r>
          <a:endParaRPr lang="ko-KR" sz="900" dirty="0"/>
        </a:p>
      </dgm:t>
    </dgm:pt>
    <dgm:pt modelId="{C5A408C8-80CE-4867-93D3-2E203D6C8C98}" type="parTrans" cxnId="{9625F9B5-548D-4FA4-A7E1-F2FD99AC6973}">
      <dgm:prSet/>
      <dgm:spPr/>
      <dgm:t>
        <a:bodyPr/>
        <a:lstStyle/>
        <a:p>
          <a:pPr latinLnBrk="1"/>
          <a:endParaRPr lang="ko-KR" altLang="en-US"/>
        </a:p>
      </dgm:t>
    </dgm:pt>
    <dgm:pt modelId="{01B0E8F6-823F-47AD-8AF2-0C4C72FAF820}" type="sibTrans" cxnId="{9625F9B5-548D-4FA4-A7E1-F2FD99AC6973}">
      <dgm:prSet/>
      <dgm:spPr/>
      <dgm:t>
        <a:bodyPr/>
        <a:lstStyle/>
        <a:p>
          <a:pPr latinLnBrk="1"/>
          <a:endParaRPr lang="ko-KR" altLang="en-US"/>
        </a:p>
      </dgm:t>
    </dgm:pt>
    <dgm:pt modelId="{561A32DB-C569-4838-8F2D-5B72BACCCC2B}">
      <dgm:prSet custT="1"/>
      <dgm:spPr/>
      <dgm:t>
        <a:bodyPr/>
        <a:lstStyle/>
        <a:p>
          <a:pPr latinLnBrk="1"/>
          <a:r>
            <a:rPr lang="ko-KR" sz="1400" dirty="0"/>
            <a:t>공인인증영어 </a:t>
          </a:r>
          <a:endParaRPr lang="en-US" altLang="ko-KR" sz="1400" dirty="0"/>
        </a:p>
        <a:p>
          <a:pPr latinLnBrk="1"/>
          <a:r>
            <a:rPr lang="ko-KR" sz="1400" dirty="0"/>
            <a:t>필요 </a:t>
          </a:r>
          <a:r>
            <a:rPr lang="en-US" sz="1400" dirty="0"/>
            <a:t>X</a:t>
          </a:r>
          <a:endParaRPr lang="ko-KR" sz="1400" dirty="0"/>
        </a:p>
      </dgm:t>
    </dgm:pt>
    <dgm:pt modelId="{50E51D37-2C2B-470C-A078-77A174C72571}" type="parTrans" cxnId="{F59640E8-6FAF-44E9-8318-9B48139DCEA0}">
      <dgm:prSet/>
      <dgm:spPr/>
      <dgm:t>
        <a:bodyPr/>
        <a:lstStyle/>
        <a:p>
          <a:pPr latinLnBrk="1"/>
          <a:endParaRPr lang="ko-KR" altLang="en-US"/>
        </a:p>
      </dgm:t>
    </dgm:pt>
    <dgm:pt modelId="{200A5C57-66DB-4EAF-9254-B2FC1150A6D2}" type="sibTrans" cxnId="{F59640E8-6FAF-44E9-8318-9B48139DCEA0}">
      <dgm:prSet/>
      <dgm:spPr/>
      <dgm:t>
        <a:bodyPr/>
        <a:lstStyle/>
        <a:p>
          <a:pPr latinLnBrk="1"/>
          <a:endParaRPr lang="ko-KR" altLang="en-US"/>
        </a:p>
      </dgm:t>
    </dgm:pt>
    <dgm:pt modelId="{A36CA088-C950-45B0-9A6E-F809AFE0371F}">
      <dgm:prSet/>
      <dgm:spPr/>
      <dgm:t>
        <a:bodyPr/>
        <a:lstStyle/>
        <a:p>
          <a:pPr latinLnBrk="1"/>
          <a:r>
            <a:rPr lang="ko-KR" dirty="0" err="1"/>
            <a:t>자가진단시뮬레이션에서</a:t>
          </a:r>
          <a:r>
            <a:rPr lang="ko-KR" dirty="0"/>
            <a:t> 모든 교과과정이 </a:t>
          </a:r>
          <a:r>
            <a:rPr lang="en-US" dirty="0"/>
            <a:t>P</a:t>
          </a:r>
          <a:r>
            <a:rPr lang="ko-KR" dirty="0"/>
            <a:t>이면서</a:t>
          </a:r>
          <a:r>
            <a:rPr lang="en-US" dirty="0"/>
            <a:t> </a:t>
          </a:r>
          <a:r>
            <a:rPr lang="ko-KR" dirty="0"/>
            <a:t>졸업시험</a:t>
          </a:r>
          <a:r>
            <a:rPr lang="en-US" dirty="0"/>
            <a:t>(</a:t>
          </a:r>
          <a:r>
            <a:rPr lang="ko-KR" dirty="0"/>
            <a:t>졸업면제서류대체</a:t>
          </a:r>
          <a:r>
            <a:rPr lang="en-US" dirty="0"/>
            <a:t>)</a:t>
          </a:r>
          <a:r>
            <a:rPr lang="ko-KR" dirty="0"/>
            <a:t>를 통과하고 사회봉사를 이수하여야 함</a:t>
          </a:r>
          <a:r>
            <a:rPr lang="en-US" dirty="0"/>
            <a:t>. (</a:t>
          </a:r>
          <a:r>
            <a:rPr lang="ko-KR" dirty="0"/>
            <a:t>학점 총합 </a:t>
          </a:r>
          <a:r>
            <a:rPr lang="en-US" dirty="0"/>
            <a:t>130</a:t>
          </a:r>
          <a:r>
            <a:rPr lang="ko-KR" dirty="0"/>
            <a:t>이상</a:t>
          </a:r>
          <a:r>
            <a:rPr lang="en-US" dirty="0"/>
            <a:t>)</a:t>
          </a:r>
          <a:endParaRPr lang="ko-KR" dirty="0"/>
        </a:p>
      </dgm:t>
    </dgm:pt>
    <dgm:pt modelId="{15C746CC-BD96-4288-9581-5052C8AF0B01}" type="parTrans" cxnId="{383BA032-E858-4FA8-9777-6A50518F17F9}">
      <dgm:prSet/>
      <dgm:spPr/>
      <dgm:t>
        <a:bodyPr/>
        <a:lstStyle/>
        <a:p>
          <a:pPr latinLnBrk="1"/>
          <a:endParaRPr lang="ko-KR" altLang="en-US"/>
        </a:p>
      </dgm:t>
    </dgm:pt>
    <dgm:pt modelId="{FBC64D74-2D3B-429E-92A3-081D62449861}" type="sibTrans" cxnId="{383BA032-E858-4FA8-9777-6A50518F17F9}">
      <dgm:prSet/>
      <dgm:spPr/>
      <dgm:t>
        <a:bodyPr/>
        <a:lstStyle/>
        <a:p>
          <a:pPr latinLnBrk="1"/>
          <a:endParaRPr lang="ko-KR" altLang="en-US"/>
        </a:p>
      </dgm:t>
    </dgm:pt>
    <dgm:pt modelId="{07403A91-8C84-4144-B2AA-A778D4AB1BE1}">
      <dgm:prSet custT="1"/>
      <dgm:spPr/>
      <dgm:t>
        <a:bodyPr/>
        <a:lstStyle/>
        <a:p>
          <a:pPr latinLnBrk="1"/>
          <a:r>
            <a:rPr lang="ko-KR" altLang="en-US" sz="2000" dirty="0"/>
            <a:t>졸업</a:t>
          </a:r>
        </a:p>
      </dgm:t>
    </dgm:pt>
    <dgm:pt modelId="{79393CC5-401F-4E5E-98DC-DD42685643CA}" type="parTrans" cxnId="{A3741753-03E4-4A70-993C-9EAEDE137CE4}">
      <dgm:prSet/>
      <dgm:spPr/>
      <dgm:t>
        <a:bodyPr/>
        <a:lstStyle/>
        <a:p>
          <a:pPr latinLnBrk="1"/>
          <a:endParaRPr lang="ko-KR" altLang="en-US"/>
        </a:p>
      </dgm:t>
    </dgm:pt>
    <dgm:pt modelId="{08A32D73-68BE-4818-BDBE-AD5491327157}" type="sibTrans" cxnId="{A3741753-03E4-4A70-993C-9EAEDE137CE4}">
      <dgm:prSet/>
      <dgm:spPr/>
      <dgm:t>
        <a:bodyPr/>
        <a:lstStyle/>
        <a:p>
          <a:pPr latinLnBrk="1"/>
          <a:endParaRPr lang="ko-KR" altLang="en-US"/>
        </a:p>
      </dgm:t>
    </dgm:pt>
    <dgm:pt modelId="{32E29297-6732-4432-B588-741EC0BCDF21}" type="pres">
      <dgm:prSet presAssocID="{09866D1D-2DC2-4BED-81E8-20DDB0C2F3ED}" presName="CompostProcess" presStyleCnt="0">
        <dgm:presLayoutVars>
          <dgm:dir/>
          <dgm:resizeHandles val="exact"/>
        </dgm:presLayoutVars>
      </dgm:prSet>
      <dgm:spPr/>
    </dgm:pt>
    <dgm:pt modelId="{CD34863B-9195-45EC-B50B-AC0319BD3D5C}" type="pres">
      <dgm:prSet presAssocID="{09866D1D-2DC2-4BED-81E8-20DDB0C2F3ED}" presName="arrow" presStyleLbl="bgShp" presStyleIdx="0" presStyleCnt="1"/>
      <dgm:spPr/>
    </dgm:pt>
    <dgm:pt modelId="{D4851EBC-93BB-4AC0-8948-D14D5FCE8C0D}" type="pres">
      <dgm:prSet presAssocID="{09866D1D-2DC2-4BED-81E8-20DDB0C2F3ED}" presName="linearProcess" presStyleCnt="0"/>
      <dgm:spPr/>
    </dgm:pt>
    <dgm:pt modelId="{B9B8E261-C2FE-43A1-B615-0043DEA70DDF}" type="pres">
      <dgm:prSet presAssocID="{A6D900B2-96CF-4749-A914-54EA17F258AE}" presName="textNode" presStyleLbl="node1" presStyleIdx="0" presStyleCnt="10">
        <dgm:presLayoutVars>
          <dgm:bulletEnabled val="1"/>
        </dgm:presLayoutVars>
      </dgm:prSet>
      <dgm:spPr/>
    </dgm:pt>
    <dgm:pt modelId="{E7FB199D-7762-493E-A87C-16E4655C4732}" type="pres">
      <dgm:prSet presAssocID="{0E1B9B21-FF69-4ACC-863A-9862A239A9B4}" presName="sibTrans" presStyleCnt="0"/>
      <dgm:spPr/>
    </dgm:pt>
    <dgm:pt modelId="{1CCADAED-CB48-4AA0-945B-2F993448189F}" type="pres">
      <dgm:prSet presAssocID="{FB7C8E47-2912-4D79-9EE4-5C59DB27DC8E}" presName="textNode" presStyleLbl="node1" presStyleIdx="1" presStyleCnt="10">
        <dgm:presLayoutVars>
          <dgm:bulletEnabled val="1"/>
        </dgm:presLayoutVars>
      </dgm:prSet>
      <dgm:spPr/>
    </dgm:pt>
    <dgm:pt modelId="{9E82154E-E22A-4958-A892-8DEF8F1D9BAE}" type="pres">
      <dgm:prSet presAssocID="{782A3D27-BBF3-40EC-98B2-8F8D0BC21725}" presName="sibTrans" presStyleCnt="0"/>
      <dgm:spPr/>
    </dgm:pt>
    <dgm:pt modelId="{B4CCC77E-720A-44A7-8ED5-5E124BC170A2}" type="pres">
      <dgm:prSet presAssocID="{8DC42172-5DE7-46BB-BBC8-B496CC3208C4}" presName="textNode" presStyleLbl="node1" presStyleIdx="2" presStyleCnt="10">
        <dgm:presLayoutVars>
          <dgm:bulletEnabled val="1"/>
        </dgm:presLayoutVars>
      </dgm:prSet>
      <dgm:spPr/>
    </dgm:pt>
    <dgm:pt modelId="{A53A0701-F0AD-424C-9ECF-FFB091366825}" type="pres">
      <dgm:prSet presAssocID="{A505D7FF-AB10-43D2-A70F-C471F0135B44}" presName="sibTrans" presStyleCnt="0"/>
      <dgm:spPr/>
    </dgm:pt>
    <dgm:pt modelId="{9992C081-CE44-4273-A2EC-9EE4C822D1B4}" type="pres">
      <dgm:prSet presAssocID="{3FD6AF2C-4A58-4E76-A564-A3261F69E07D}" presName="textNode" presStyleLbl="node1" presStyleIdx="3" presStyleCnt="10">
        <dgm:presLayoutVars>
          <dgm:bulletEnabled val="1"/>
        </dgm:presLayoutVars>
      </dgm:prSet>
      <dgm:spPr/>
    </dgm:pt>
    <dgm:pt modelId="{826AB831-04E9-435C-B92B-800365BE8084}" type="pres">
      <dgm:prSet presAssocID="{EF21EF9E-282D-44C1-B88C-C8A29CF9FAF2}" presName="sibTrans" presStyleCnt="0"/>
      <dgm:spPr/>
    </dgm:pt>
    <dgm:pt modelId="{6D430C3C-7F68-4660-9F01-4B5C288CA0B7}" type="pres">
      <dgm:prSet presAssocID="{54F3F2DF-2991-4CA0-B881-84B14D6EAC53}" presName="textNode" presStyleLbl="node1" presStyleIdx="4" presStyleCnt="10" custLinFactNeighborX="50001" custLinFactNeighborY="450">
        <dgm:presLayoutVars>
          <dgm:bulletEnabled val="1"/>
        </dgm:presLayoutVars>
      </dgm:prSet>
      <dgm:spPr/>
    </dgm:pt>
    <dgm:pt modelId="{1BCC4269-27E1-4C6D-99A2-A6B997745CC8}" type="pres">
      <dgm:prSet presAssocID="{AD421166-CB5F-441A-97D9-849A4BEF9697}" presName="sibTrans" presStyleCnt="0"/>
      <dgm:spPr/>
    </dgm:pt>
    <dgm:pt modelId="{63F7E6CE-BEFF-4368-AC29-BC923EA59B0C}" type="pres">
      <dgm:prSet presAssocID="{90B3BEF9-4462-4237-AE1D-EF48D0E8BEE4}" presName="textNode" presStyleLbl="node1" presStyleIdx="5" presStyleCnt="10">
        <dgm:presLayoutVars>
          <dgm:bulletEnabled val="1"/>
        </dgm:presLayoutVars>
      </dgm:prSet>
      <dgm:spPr/>
    </dgm:pt>
    <dgm:pt modelId="{09CF4041-94B5-41C2-B4C5-F39E23E3A833}" type="pres">
      <dgm:prSet presAssocID="{53D46C7B-AC24-4ED3-9621-FCCB13D79C09}" presName="sibTrans" presStyleCnt="0"/>
      <dgm:spPr/>
    </dgm:pt>
    <dgm:pt modelId="{F030933A-1710-47C9-AD38-E3365FE95531}" type="pres">
      <dgm:prSet presAssocID="{E9EA122D-C780-4BF5-8D7E-5F4233B88BA9}" presName="textNode" presStyleLbl="node1" presStyleIdx="6" presStyleCnt="10">
        <dgm:presLayoutVars>
          <dgm:bulletEnabled val="1"/>
        </dgm:presLayoutVars>
      </dgm:prSet>
      <dgm:spPr/>
    </dgm:pt>
    <dgm:pt modelId="{B333843F-C311-4A82-8B6E-E8270841EC08}" type="pres">
      <dgm:prSet presAssocID="{01B0E8F6-823F-47AD-8AF2-0C4C72FAF820}" presName="sibTrans" presStyleCnt="0"/>
      <dgm:spPr/>
    </dgm:pt>
    <dgm:pt modelId="{23C09133-AF38-41D2-8A0A-9875A23F06C8}" type="pres">
      <dgm:prSet presAssocID="{561A32DB-C569-4838-8F2D-5B72BACCCC2B}" presName="textNode" presStyleLbl="node1" presStyleIdx="7" presStyleCnt="10">
        <dgm:presLayoutVars>
          <dgm:bulletEnabled val="1"/>
        </dgm:presLayoutVars>
      </dgm:prSet>
      <dgm:spPr/>
    </dgm:pt>
    <dgm:pt modelId="{317E53C0-E199-4D79-B153-9691440431CA}" type="pres">
      <dgm:prSet presAssocID="{200A5C57-66DB-4EAF-9254-B2FC1150A6D2}" presName="sibTrans" presStyleCnt="0"/>
      <dgm:spPr/>
    </dgm:pt>
    <dgm:pt modelId="{3CC34337-A6C4-4D56-86EC-927A392436DA}" type="pres">
      <dgm:prSet presAssocID="{A36CA088-C950-45B0-9A6E-F809AFE0371F}" presName="textNode" presStyleLbl="node1" presStyleIdx="8" presStyleCnt="10">
        <dgm:presLayoutVars>
          <dgm:bulletEnabled val="1"/>
        </dgm:presLayoutVars>
      </dgm:prSet>
      <dgm:spPr/>
    </dgm:pt>
    <dgm:pt modelId="{87B9A7C5-FD67-4821-90CC-F1841894FB20}" type="pres">
      <dgm:prSet presAssocID="{FBC64D74-2D3B-429E-92A3-081D62449861}" presName="sibTrans" presStyleCnt="0"/>
      <dgm:spPr/>
    </dgm:pt>
    <dgm:pt modelId="{60E60B6C-5DB5-4E15-9CA5-25D5F449C5E9}" type="pres">
      <dgm:prSet presAssocID="{07403A91-8C84-4144-B2AA-A778D4AB1BE1}" presName="textNode" presStyleLbl="node1" presStyleIdx="9" presStyleCnt="10" custLinFactNeighborX="12325" custLinFactNeighborY="-450">
        <dgm:presLayoutVars>
          <dgm:bulletEnabled val="1"/>
        </dgm:presLayoutVars>
      </dgm:prSet>
      <dgm:spPr/>
    </dgm:pt>
  </dgm:ptLst>
  <dgm:cxnLst>
    <dgm:cxn modelId="{7E231409-0818-43FD-9A36-CE0ADB8394CD}" type="presOf" srcId="{3FD6AF2C-4A58-4E76-A564-A3261F69E07D}" destId="{9992C081-CE44-4273-A2EC-9EE4C822D1B4}" srcOrd="0" destOrd="0" presId="urn:microsoft.com/office/officeart/2005/8/layout/hProcess9"/>
    <dgm:cxn modelId="{68E7E21C-D50B-4B1F-B9B0-3A5911A4C183}" srcId="{09866D1D-2DC2-4BED-81E8-20DDB0C2F3ED}" destId="{A6D900B2-96CF-4749-A914-54EA17F258AE}" srcOrd="0" destOrd="0" parTransId="{0C4F9947-F68C-463F-BC02-BBB0CD8605ED}" sibTransId="{0E1B9B21-FF69-4ACC-863A-9862A239A9B4}"/>
    <dgm:cxn modelId="{096CF031-3563-46ED-8597-43D321352180}" srcId="{09866D1D-2DC2-4BED-81E8-20DDB0C2F3ED}" destId="{FB7C8E47-2912-4D79-9EE4-5C59DB27DC8E}" srcOrd="1" destOrd="0" parTransId="{C1159F64-8498-49A2-BF99-AD0D5921E092}" sibTransId="{782A3D27-BBF3-40EC-98B2-8F8D0BC21725}"/>
    <dgm:cxn modelId="{383BA032-E858-4FA8-9777-6A50518F17F9}" srcId="{09866D1D-2DC2-4BED-81E8-20DDB0C2F3ED}" destId="{A36CA088-C950-45B0-9A6E-F809AFE0371F}" srcOrd="8" destOrd="0" parTransId="{15C746CC-BD96-4288-9581-5052C8AF0B01}" sibTransId="{FBC64D74-2D3B-429E-92A3-081D62449861}"/>
    <dgm:cxn modelId="{17B68463-7E23-4790-84C1-8CAB33297E7E}" type="presOf" srcId="{8DC42172-5DE7-46BB-BBC8-B496CC3208C4}" destId="{B4CCC77E-720A-44A7-8ED5-5E124BC170A2}" srcOrd="0" destOrd="0" presId="urn:microsoft.com/office/officeart/2005/8/layout/hProcess9"/>
    <dgm:cxn modelId="{C7AF2B6B-C57F-44D1-9215-EC82D6A3768B}" srcId="{09866D1D-2DC2-4BED-81E8-20DDB0C2F3ED}" destId="{3FD6AF2C-4A58-4E76-A564-A3261F69E07D}" srcOrd="3" destOrd="0" parTransId="{A3E477F6-506B-41C2-AF56-9D0D208978DD}" sibTransId="{EF21EF9E-282D-44C1-B88C-C8A29CF9FAF2}"/>
    <dgm:cxn modelId="{F4D4F36E-AF79-4F8F-98CB-8C94A221A784}" type="presOf" srcId="{07403A91-8C84-4144-B2AA-A778D4AB1BE1}" destId="{60E60B6C-5DB5-4E15-9CA5-25D5F449C5E9}" srcOrd="0" destOrd="0" presId="urn:microsoft.com/office/officeart/2005/8/layout/hProcess9"/>
    <dgm:cxn modelId="{9B864C71-C83D-43D9-8052-D1996F2380AE}" srcId="{09866D1D-2DC2-4BED-81E8-20DDB0C2F3ED}" destId="{54F3F2DF-2991-4CA0-B881-84B14D6EAC53}" srcOrd="4" destOrd="0" parTransId="{4DEF9F0C-627D-49FA-B081-BA8F62D66124}" sibTransId="{AD421166-CB5F-441A-97D9-849A4BEF9697}"/>
    <dgm:cxn modelId="{A3741753-03E4-4A70-993C-9EAEDE137CE4}" srcId="{09866D1D-2DC2-4BED-81E8-20DDB0C2F3ED}" destId="{07403A91-8C84-4144-B2AA-A778D4AB1BE1}" srcOrd="9" destOrd="0" parTransId="{79393CC5-401F-4E5E-98DC-DD42685643CA}" sibTransId="{08A32D73-68BE-4818-BDBE-AD5491327157}"/>
    <dgm:cxn modelId="{6DB2EC75-D3FF-40CE-823C-E980AB1E6281}" type="presOf" srcId="{90B3BEF9-4462-4237-AE1D-EF48D0E8BEE4}" destId="{63F7E6CE-BEFF-4368-AC29-BC923EA59B0C}" srcOrd="0" destOrd="0" presId="urn:microsoft.com/office/officeart/2005/8/layout/hProcess9"/>
    <dgm:cxn modelId="{0BC28176-2DFF-4631-9E38-66B4E63FFFE8}" type="presOf" srcId="{561A32DB-C569-4838-8F2D-5B72BACCCC2B}" destId="{23C09133-AF38-41D2-8A0A-9875A23F06C8}" srcOrd="0" destOrd="0" presId="urn:microsoft.com/office/officeart/2005/8/layout/hProcess9"/>
    <dgm:cxn modelId="{804FF685-FAD3-471D-BE1C-12E6EF38995B}" type="presOf" srcId="{09866D1D-2DC2-4BED-81E8-20DDB0C2F3ED}" destId="{32E29297-6732-4432-B588-741EC0BCDF21}" srcOrd="0" destOrd="0" presId="urn:microsoft.com/office/officeart/2005/8/layout/hProcess9"/>
    <dgm:cxn modelId="{AB70639D-9372-4B52-B58A-AC07C34E3786}" srcId="{09866D1D-2DC2-4BED-81E8-20DDB0C2F3ED}" destId="{90B3BEF9-4462-4237-AE1D-EF48D0E8BEE4}" srcOrd="5" destOrd="0" parTransId="{8891AB94-14F9-4996-BF5C-85BEDF250CA9}" sibTransId="{53D46C7B-AC24-4ED3-9621-FCCB13D79C09}"/>
    <dgm:cxn modelId="{002A41B3-5818-45D0-92D0-21B00A855F53}" type="presOf" srcId="{A6D900B2-96CF-4749-A914-54EA17F258AE}" destId="{B9B8E261-C2FE-43A1-B615-0043DEA70DDF}" srcOrd="0" destOrd="0" presId="urn:microsoft.com/office/officeart/2005/8/layout/hProcess9"/>
    <dgm:cxn modelId="{9625F9B5-548D-4FA4-A7E1-F2FD99AC6973}" srcId="{09866D1D-2DC2-4BED-81E8-20DDB0C2F3ED}" destId="{E9EA122D-C780-4BF5-8D7E-5F4233B88BA9}" srcOrd="6" destOrd="0" parTransId="{C5A408C8-80CE-4867-93D3-2E203D6C8C98}" sibTransId="{01B0E8F6-823F-47AD-8AF2-0C4C72FAF820}"/>
    <dgm:cxn modelId="{94D13EBD-AF1E-4878-BA75-EA06842F8058}" type="presOf" srcId="{FB7C8E47-2912-4D79-9EE4-5C59DB27DC8E}" destId="{1CCADAED-CB48-4AA0-945B-2F993448189F}" srcOrd="0" destOrd="0" presId="urn:microsoft.com/office/officeart/2005/8/layout/hProcess9"/>
    <dgm:cxn modelId="{980131C5-9DD5-4913-A8F3-A59C8CEC946C}" srcId="{09866D1D-2DC2-4BED-81E8-20DDB0C2F3ED}" destId="{8DC42172-5DE7-46BB-BBC8-B496CC3208C4}" srcOrd="2" destOrd="0" parTransId="{DA4AC1B3-9862-49AF-A032-C08F4C024A7E}" sibTransId="{A505D7FF-AB10-43D2-A70F-C471F0135B44}"/>
    <dgm:cxn modelId="{DF7BE4D1-3865-45AD-9CC2-8AD31FAC1F5B}" type="presOf" srcId="{E9EA122D-C780-4BF5-8D7E-5F4233B88BA9}" destId="{F030933A-1710-47C9-AD38-E3365FE95531}" srcOrd="0" destOrd="0" presId="urn:microsoft.com/office/officeart/2005/8/layout/hProcess9"/>
    <dgm:cxn modelId="{8ADA66E0-38E9-46FA-B8E9-23DA55FB5D98}" type="presOf" srcId="{54F3F2DF-2991-4CA0-B881-84B14D6EAC53}" destId="{6D430C3C-7F68-4660-9F01-4B5C288CA0B7}" srcOrd="0" destOrd="0" presId="urn:microsoft.com/office/officeart/2005/8/layout/hProcess9"/>
    <dgm:cxn modelId="{F59640E8-6FAF-44E9-8318-9B48139DCEA0}" srcId="{09866D1D-2DC2-4BED-81E8-20DDB0C2F3ED}" destId="{561A32DB-C569-4838-8F2D-5B72BACCCC2B}" srcOrd="7" destOrd="0" parTransId="{50E51D37-2C2B-470C-A078-77A174C72571}" sibTransId="{200A5C57-66DB-4EAF-9254-B2FC1150A6D2}"/>
    <dgm:cxn modelId="{AE7DDBF8-7A07-484F-8701-9D65626C867D}" type="presOf" srcId="{A36CA088-C950-45B0-9A6E-F809AFE0371F}" destId="{3CC34337-A6C4-4D56-86EC-927A392436DA}" srcOrd="0" destOrd="0" presId="urn:microsoft.com/office/officeart/2005/8/layout/hProcess9"/>
    <dgm:cxn modelId="{E444A58B-CF57-40AA-AD4C-213598F2920D}" type="presParOf" srcId="{32E29297-6732-4432-B588-741EC0BCDF21}" destId="{CD34863B-9195-45EC-B50B-AC0319BD3D5C}" srcOrd="0" destOrd="0" presId="urn:microsoft.com/office/officeart/2005/8/layout/hProcess9"/>
    <dgm:cxn modelId="{FF34F2C1-4E29-4F2F-A284-FEEE9A63C90E}" type="presParOf" srcId="{32E29297-6732-4432-B588-741EC0BCDF21}" destId="{D4851EBC-93BB-4AC0-8948-D14D5FCE8C0D}" srcOrd="1" destOrd="0" presId="urn:microsoft.com/office/officeart/2005/8/layout/hProcess9"/>
    <dgm:cxn modelId="{BC292E7C-B329-4D80-9641-EF9F84F475A4}" type="presParOf" srcId="{D4851EBC-93BB-4AC0-8948-D14D5FCE8C0D}" destId="{B9B8E261-C2FE-43A1-B615-0043DEA70DDF}" srcOrd="0" destOrd="0" presId="urn:microsoft.com/office/officeart/2005/8/layout/hProcess9"/>
    <dgm:cxn modelId="{BB389C2F-FF11-49A4-A5BB-B69582E9A846}" type="presParOf" srcId="{D4851EBC-93BB-4AC0-8948-D14D5FCE8C0D}" destId="{E7FB199D-7762-493E-A87C-16E4655C4732}" srcOrd="1" destOrd="0" presId="urn:microsoft.com/office/officeart/2005/8/layout/hProcess9"/>
    <dgm:cxn modelId="{7F719BA1-E641-4056-9D18-F208DB0DC5DC}" type="presParOf" srcId="{D4851EBC-93BB-4AC0-8948-D14D5FCE8C0D}" destId="{1CCADAED-CB48-4AA0-945B-2F993448189F}" srcOrd="2" destOrd="0" presId="urn:microsoft.com/office/officeart/2005/8/layout/hProcess9"/>
    <dgm:cxn modelId="{149D2F0C-1CA6-46F6-887D-CFDC75AC6D31}" type="presParOf" srcId="{D4851EBC-93BB-4AC0-8948-D14D5FCE8C0D}" destId="{9E82154E-E22A-4958-A892-8DEF8F1D9BAE}" srcOrd="3" destOrd="0" presId="urn:microsoft.com/office/officeart/2005/8/layout/hProcess9"/>
    <dgm:cxn modelId="{EBB50FDF-8F3C-4604-BF38-65D598D94871}" type="presParOf" srcId="{D4851EBC-93BB-4AC0-8948-D14D5FCE8C0D}" destId="{B4CCC77E-720A-44A7-8ED5-5E124BC170A2}" srcOrd="4" destOrd="0" presId="urn:microsoft.com/office/officeart/2005/8/layout/hProcess9"/>
    <dgm:cxn modelId="{38419301-1C7E-4486-942C-DB210B0EB9D2}" type="presParOf" srcId="{D4851EBC-93BB-4AC0-8948-D14D5FCE8C0D}" destId="{A53A0701-F0AD-424C-9ECF-FFB091366825}" srcOrd="5" destOrd="0" presId="urn:microsoft.com/office/officeart/2005/8/layout/hProcess9"/>
    <dgm:cxn modelId="{F5E84F49-8327-43FF-B435-65EBFD56D65A}" type="presParOf" srcId="{D4851EBC-93BB-4AC0-8948-D14D5FCE8C0D}" destId="{9992C081-CE44-4273-A2EC-9EE4C822D1B4}" srcOrd="6" destOrd="0" presId="urn:microsoft.com/office/officeart/2005/8/layout/hProcess9"/>
    <dgm:cxn modelId="{5886EE2C-D10E-47DA-8485-F271FC868480}" type="presParOf" srcId="{D4851EBC-93BB-4AC0-8948-D14D5FCE8C0D}" destId="{826AB831-04E9-435C-B92B-800365BE8084}" srcOrd="7" destOrd="0" presId="urn:microsoft.com/office/officeart/2005/8/layout/hProcess9"/>
    <dgm:cxn modelId="{7FA58367-AA71-46C0-A043-D9D633DC5C93}" type="presParOf" srcId="{D4851EBC-93BB-4AC0-8948-D14D5FCE8C0D}" destId="{6D430C3C-7F68-4660-9F01-4B5C288CA0B7}" srcOrd="8" destOrd="0" presId="urn:microsoft.com/office/officeart/2005/8/layout/hProcess9"/>
    <dgm:cxn modelId="{1F06E8D8-EBA3-4993-BDE9-E77A5DC1FB1F}" type="presParOf" srcId="{D4851EBC-93BB-4AC0-8948-D14D5FCE8C0D}" destId="{1BCC4269-27E1-4C6D-99A2-A6B997745CC8}" srcOrd="9" destOrd="0" presId="urn:microsoft.com/office/officeart/2005/8/layout/hProcess9"/>
    <dgm:cxn modelId="{56618869-2B7E-461C-A505-EF496ADB5B37}" type="presParOf" srcId="{D4851EBC-93BB-4AC0-8948-D14D5FCE8C0D}" destId="{63F7E6CE-BEFF-4368-AC29-BC923EA59B0C}" srcOrd="10" destOrd="0" presId="urn:microsoft.com/office/officeart/2005/8/layout/hProcess9"/>
    <dgm:cxn modelId="{4CB924B0-EB72-438C-9940-1D4C49155D63}" type="presParOf" srcId="{D4851EBC-93BB-4AC0-8948-D14D5FCE8C0D}" destId="{09CF4041-94B5-41C2-B4C5-F39E23E3A833}" srcOrd="11" destOrd="0" presId="urn:microsoft.com/office/officeart/2005/8/layout/hProcess9"/>
    <dgm:cxn modelId="{83219690-F85F-4915-972A-1D24E7C0F357}" type="presParOf" srcId="{D4851EBC-93BB-4AC0-8948-D14D5FCE8C0D}" destId="{F030933A-1710-47C9-AD38-E3365FE95531}" srcOrd="12" destOrd="0" presId="urn:microsoft.com/office/officeart/2005/8/layout/hProcess9"/>
    <dgm:cxn modelId="{91590FED-B583-41D6-843D-50F1D0D715D7}" type="presParOf" srcId="{D4851EBC-93BB-4AC0-8948-D14D5FCE8C0D}" destId="{B333843F-C311-4A82-8B6E-E8270841EC08}" srcOrd="13" destOrd="0" presId="urn:microsoft.com/office/officeart/2005/8/layout/hProcess9"/>
    <dgm:cxn modelId="{3AC542E7-58D6-4246-965D-B7D2A60CC3AB}" type="presParOf" srcId="{D4851EBC-93BB-4AC0-8948-D14D5FCE8C0D}" destId="{23C09133-AF38-41D2-8A0A-9875A23F06C8}" srcOrd="14" destOrd="0" presId="urn:microsoft.com/office/officeart/2005/8/layout/hProcess9"/>
    <dgm:cxn modelId="{5C9DFD3A-2483-4C72-BC8A-882D68DF457F}" type="presParOf" srcId="{D4851EBC-93BB-4AC0-8948-D14D5FCE8C0D}" destId="{317E53C0-E199-4D79-B153-9691440431CA}" srcOrd="15" destOrd="0" presId="urn:microsoft.com/office/officeart/2005/8/layout/hProcess9"/>
    <dgm:cxn modelId="{2C675F99-BF68-4F66-8EEE-A0A85D06AFF0}" type="presParOf" srcId="{D4851EBC-93BB-4AC0-8948-D14D5FCE8C0D}" destId="{3CC34337-A6C4-4D56-86EC-927A392436DA}" srcOrd="16" destOrd="0" presId="urn:microsoft.com/office/officeart/2005/8/layout/hProcess9"/>
    <dgm:cxn modelId="{CBDF88BE-115A-4262-991E-FC3CB7100856}" type="presParOf" srcId="{D4851EBC-93BB-4AC0-8948-D14D5FCE8C0D}" destId="{87B9A7C5-FD67-4821-90CC-F1841894FB20}" srcOrd="17" destOrd="0" presId="urn:microsoft.com/office/officeart/2005/8/layout/hProcess9"/>
    <dgm:cxn modelId="{01AF2EF1-B8F2-489D-AB76-467FB3B99537}" type="presParOf" srcId="{D4851EBC-93BB-4AC0-8948-D14D5FCE8C0D}" destId="{60E60B6C-5DB5-4E15-9CA5-25D5F449C5E9}" srcOrd="18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D4F71B-CC44-492A-B144-BC76F2D81109}">
      <dsp:nvSpPr>
        <dsp:cNvPr id="0" name=""/>
        <dsp:cNvSpPr/>
      </dsp:nvSpPr>
      <dsp:spPr>
        <a:xfrm>
          <a:off x="0" y="0"/>
          <a:ext cx="845598" cy="84559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18322CA-AC72-48B5-A38A-634F3884B8E8}">
      <dsp:nvSpPr>
        <dsp:cNvPr id="0" name=""/>
        <dsp:cNvSpPr/>
      </dsp:nvSpPr>
      <dsp:spPr>
        <a:xfrm>
          <a:off x="422799" y="0"/>
          <a:ext cx="8721201" cy="84559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ctr" defTabSz="13335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sz="3000" kern="1200"/>
            <a:t>신입생 학사안내</a:t>
          </a:r>
        </a:p>
      </dsp:txBody>
      <dsp:txXfrm>
        <a:off x="422799" y="0"/>
        <a:ext cx="8721201" cy="845598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97AD225-A901-42A4-BDE5-2AEE0258EB93}">
      <dsp:nvSpPr>
        <dsp:cNvPr id="0" name=""/>
        <dsp:cNvSpPr/>
      </dsp:nvSpPr>
      <dsp:spPr>
        <a:xfrm>
          <a:off x="0" y="432"/>
          <a:ext cx="10515600" cy="93015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marL="0" lvl="0" indent="0" algn="l" defTabSz="13335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sz="3000" kern="1200"/>
            <a:t>수강신청</a:t>
          </a:r>
        </a:p>
      </dsp:txBody>
      <dsp:txXfrm>
        <a:off x="45406" y="45838"/>
        <a:ext cx="10424788" cy="839338"/>
      </dsp:txXfrm>
    </dsp:sp>
  </dsp:spTree>
</dsp:drawing>
</file>

<file path=ppt/diagrams/drawing1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777407-F5C5-42B3-812A-D71854272A9C}">
      <dsp:nvSpPr>
        <dsp:cNvPr id="0" name=""/>
        <dsp:cNvSpPr/>
      </dsp:nvSpPr>
      <dsp:spPr>
        <a:xfrm>
          <a:off x="0" y="11676"/>
          <a:ext cx="10515600" cy="13022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sz="4200" kern="1200"/>
            <a:t>수강신청 </a:t>
          </a:r>
          <a:r>
            <a:rPr lang="en-US" sz="4200" kern="1200"/>
            <a:t>Q&amp;A</a:t>
          </a:r>
          <a:endParaRPr lang="ko-KR" sz="4200" kern="1200"/>
        </a:p>
      </dsp:txBody>
      <dsp:txXfrm>
        <a:off x="63569" y="75245"/>
        <a:ext cx="10388462" cy="1175072"/>
      </dsp:txXfrm>
    </dsp:sp>
  </dsp:spTree>
</dsp:drawing>
</file>

<file path=ppt/diagrams/drawing1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74F8D7F-9617-41DD-80B3-CE62A052DEF8}">
      <dsp:nvSpPr>
        <dsp:cNvPr id="0" name=""/>
        <dsp:cNvSpPr/>
      </dsp:nvSpPr>
      <dsp:spPr>
        <a:xfrm>
          <a:off x="0" y="11676"/>
          <a:ext cx="10515600" cy="13022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sz="4200" kern="1200"/>
            <a:t>편입생 학점인정</a:t>
          </a:r>
        </a:p>
      </dsp:txBody>
      <dsp:txXfrm>
        <a:off x="63569" y="75245"/>
        <a:ext cx="10388462" cy="1175072"/>
      </dsp:txXfrm>
    </dsp:sp>
  </dsp:spTree>
</dsp:drawing>
</file>

<file path=ppt/diagrams/drawing1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5F3B02-658D-44F7-8A62-B9BBB7E8B37D}">
      <dsp:nvSpPr>
        <dsp:cNvPr id="0" name=""/>
        <dsp:cNvSpPr/>
      </dsp:nvSpPr>
      <dsp:spPr>
        <a:xfrm>
          <a:off x="1283" y="1007554"/>
          <a:ext cx="4672458" cy="23362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marL="0" lvl="0" indent="0" algn="ctr" defTabSz="11557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CASE1.</a:t>
          </a:r>
          <a:r>
            <a:rPr lang="ko-KR" sz="2600" kern="1200"/>
            <a:t> 전적대학 이수학점을 각 교과목으로 학점인정 받을 시 우리 대학에서 동일교과목 학점 인정 안됨</a:t>
          </a:r>
          <a:r>
            <a:rPr lang="en-US" sz="2600" kern="1200"/>
            <a:t>.</a:t>
          </a:r>
          <a:endParaRPr lang="ko-KR" sz="2600" kern="1200"/>
        </a:p>
      </dsp:txBody>
      <dsp:txXfrm>
        <a:off x="69709" y="1075980"/>
        <a:ext cx="4535606" cy="2199377"/>
      </dsp:txXfrm>
    </dsp:sp>
    <dsp:sp modelId="{E5013297-A4DB-48D8-8FD0-B2644CE11BBD}">
      <dsp:nvSpPr>
        <dsp:cNvPr id="0" name=""/>
        <dsp:cNvSpPr/>
      </dsp:nvSpPr>
      <dsp:spPr>
        <a:xfrm>
          <a:off x="5841857" y="1007554"/>
          <a:ext cx="4672458" cy="23362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9530" tIns="33020" rIns="49530" bIns="33020" numCol="1" spcCol="1270" anchor="ctr" anchorCtr="0">
          <a:noAutofit/>
        </a:bodyPr>
        <a:lstStyle/>
        <a:p>
          <a:pPr marL="0" lvl="0" indent="0" algn="ctr" defTabSz="11557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/>
            <a:t>CASE2. </a:t>
          </a:r>
          <a:r>
            <a:rPr lang="ko-KR" sz="2600" kern="1200"/>
            <a:t>전적대학 이수학점을 각 교과목이 아닌 전체로 학점인정 받을 시 동일교과목 학점인정 가능</a:t>
          </a:r>
          <a:r>
            <a:rPr lang="en-US" sz="2600" kern="1200"/>
            <a:t>.</a:t>
          </a:r>
          <a:endParaRPr lang="ko-KR" sz="2600" kern="1200"/>
        </a:p>
      </dsp:txBody>
      <dsp:txXfrm>
        <a:off x="5910283" y="1075980"/>
        <a:ext cx="4535606" cy="2199377"/>
      </dsp:txXfrm>
    </dsp:sp>
  </dsp:spTree>
</dsp:drawing>
</file>

<file path=ppt/diagrams/drawing1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89A5752-7582-4732-B456-D21C4925A41D}">
      <dsp:nvSpPr>
        <dsp:cNvPr id="0" name=""/>
        <dsp:cNvSpPr/>
      </dsp:nvSpPr>
      <dsp:spPr>
        <a:xfrm>
          <a:off x="0" y="11676"/>
          <a:ext cx="10515600" cy="13022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sz="4200" kern="1200"/>
            <a:t>산업경영학과 특이사항</a:t>
          </a:r>
        </a:p>
      </dsp:txBody>
      <dsp:txXfrm>
        <a:off x="63569" y="75245"/>
        <a:ext cx="10388462" cy="1175072"/>
      </dsp:txXfrm>
    </dsp:sp>
  </dsp:spTree>
</dsp:drawing>
</file>

<file path=ppt/diagrams/drawing1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5CBDDB1-1B59-47C9-9A87-7734A0D6A8F4}">
      <dsp:nvSpPr>
        <dsp:cNvPr id="0" name=""/>
        <dsp:cNvSpPr/>
      </dsp:nvSpPr>
      <dsp:spPr>
        <a:xfrm>
          <a:off x="3082131" y="0"/>
          <a:ext cx="4351338" cy="4351338"/>
        </a:xfrm>
        <a:prstGeom prst="diamond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887B9A-8B51-4CCC-B4FC-88A2773122A0}">
      <dsp:nvSpPr>
        <dsp:cNvPr id="0" name=""/>
        <dsp:cNvSpPr/>
      </dsp:nvSpPr>
      <dsp:spPr>
        <a:xfrm>
          <a:off x="5257797" y="2203531"/>
          <a:ext cx="1697021" cy="16970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2200" kern="1200" dirty="0"/>
            <a:t>● </a:t>
          </a:r>
          <a:r>
            <a:rPr lang="ko-KR" altLang="en-US" sz="1200" kern="1200" dirty="0"/>
            <a:t>교직이수 불가</a:t>
          </a:r>
        </a:p>
      </dsp:txBody>
      <dsp:txXfrm>
        <a:off x="5340639" y="2286373"/>
        <a:ext cx="1531337" cy="1531337"/>
      </dsp:txXfrm>
    </dsp:sp>
    <dsp:sp modelId="{B42D67E8-F16A-42F2-85A5-E22F68AFACF8}">
      <dsp:nvSpPr>
        <dsp:cNvPr id="0" name=""/>
        <dsp:cNvSpPr/>
      </dsp:nvSpPr>
      <dsp:spPr>
        <a:xfrm>
          <a:off x="3494274" y="360107"/>
          <a:ext cx="1697021" cy="16970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sz="1400" kern="1200" dirty="0"/>
            <a:t>● </a:t>
          </a:r>
          <a:r>
            <a:rPr lang="ko-KR" sz="1200" kern="1200" dirty="0" err="1"/>
            <a:t>특성화고졸재직자전형</a:t>
          </a:r>
          <a:r>
            <a:rPr lang="ko-KR" sz="1200" kern="1200" dirty="0"/>
            <a:t> 장학금</a:t>
          </a:r>
          <a:endParaRPr lang="en-US" altLang="ko-KR" sz="1200" kern="1200" dirty="0"/>
        </a:p>
        <a:p>
          <a:pPr marL="0" lvl="0" indent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(</a:t>
          </a:r>
          <a:r>
            <a:rPr lang="ko-KR" sz="1200" kern="1200" dirty="0"/>
            <a:t>학과홈페이지 참고</a:t>
          </a:r>
          <a:r>
            <a:rPr lang="en-US" sz="1200" kern="1200" dirty="0"/>
            <a:t>)</a:t>
          </a:r>
          <a:endParaRPr lang="ko-KR" sz="1200" kern="1200" dirty="0"/>
        </a:p>
      </dsp:txBody>
      <dsp:txXfrm>
        <a:off x="3577116" y="442949"/>
        <a:ext cx="1531337" cy="1531337"/>
      </dsp:txXfrm>
    </dsp:sp>
    <dsp:sp modelId="{F9D50C93-D4E6-4877-AA3A-0929FB64E32C}">
      <dsp:nvSpPr>
        <dsp:cNvPr id="0" name=""/>
        <dsp:cNvSpPr/>
      </dsp:nvSpPr>
      <dsp:spPr>
        <a:xfrm>
          <a:off x="3495508" y="2240939"/>
          <a:ext cx="1697021" cy="16970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3820" tIns="83820" rIns="83820" bIns="83820" numCol="1" spcCol="1270" anchor="ctr" anchorCtr="0">
          <a:noAutofit/>
        </a:bodyPr>
        <a:lstStyle/>
        <a:p>
          <a:pPr marL="0" lvl="0" indent="0" algn="ctr" defTabSz="9779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sz="2200" kern="1200" dirty="0"/>
            <a:t>● </a:t>
          </a:r>
          <a:r>
            <a:rPr lang="ko-KR" sz="1200" kern="1200" dirty="0"/>
            <a:t>공인영어성적 필요 </a:t>
          </a:r>
          <a:r>
            <a:rPr lang="en-US" sz="1200" kern="1200" dirty="0"/>
            <a:t>X</a:t>
          </a:r>
          <a:endParaRPr lang="ko-KR" sz="1200" kern="1200" dirty="0"/>
        </a:p>
      </dsp:txBody>
      <dsp:txXfrm>
        <a:off x="3578350" y="2323781"/>
        <a:ext cx="1531337" cy="1531337"/>
      </dsp:txXfrm>
    </dsp:sp>
    <dsp:sp modelId="{DB7A3C58-D0F1-4361-82E7-26084B163564}">
      <dsp:nvSpPr>
        <dsp:cNvPr id="0" name=""/>
        <dsp:cNvSpPr/>
      </dsp:nvSpPr>
      <dsp:spPr>
        <a:xfrm>
          <a:off x="5257802" y="376624"/>
          <a:ext cx="1697021" cy="1697021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sz="1400" kern="1200" dirty="0"/>
            <a:t>● </a:t>
          </a:r>
          <a:r>
            <a:rPr lang="ko-KR" sz="1100" kern="1200" dirty="0"/>
            <a:t>졸업시험 면제요건 </a:t>
          </a:r>
          <a:r>
            <a:rPr lang="ko-KR" sz="1100" kern="1200" dirty="0" err="1"/>
            <a:t>충족시</a:t>
          </a:r>
          <a:r>
            <a:rPr lang="ko-KR" sz="1100" kern="1200" dirty="0"/>
            <a:t> 시험 면제 가능</a:t>
          </a:r>
          <a:r>
            <a:rPr lang="en-US" sz="1100" kern="1200" dirty="0"/>
            <a:t>(4-2</a:t>
          </a:r>
          <a:r>
            <a:rPr lang="ko-KR" sz="1100" kern="1200" dirty="0"/>
            <a:t>학기에 제출</a:t>
          </a:r>
          <a:r>
            <a:rPr lang="en-US" sz="1100" kern="1200" dirty="0"/>
            <a:t>, </a:t>
          </a:r>
          <a:r>
            <a:rPr lang="ko-KR" sz="1100" kern="1200" dirty="0"/>
            <a:t>학과 </a:t>
          </a:r>
          <a:r>
            <a:rPr lang="ko-KR" sz="1100" kern="1200"/>
            <a:t>홈페이지 참고</a:t>
          </a:r>
          <a:r>
            <a:rPr lang="en-US" sz="1100" kern="1200"/>
            <a:t>)</a:t>
          </a:r>
          <a:endParaRPr lang="ko-KR" sz="1100" kern="1200" dirty="0"/>
        </a:p>
      </dsp:txBody>
      <dsp:txXfrm>
        <a:off x="5340644" y="459466"/>
        <a:ext cx="1531337" cy="1531337"/>
      </dsp:txXfrm>
    </dsp:sp>
  </dsp:spTree>
</dsp:drawing>
</file>

<file path=ppt/diagrams/drawing1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3A531DB-32F8-49EA-8E22-545548E3B361}">
      <dsp:nvSpPr>
        <dsp:cNvPr id="0" name=""/>
        <dsp:cNvSpPr/>
      </dsp:nvSpPr>
      <dsp:spPr>
        <a:xfrm>
          <a:off x="0" y="11676"/>
          <a:ext cx="10515600" cy="13022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sz="4200" kern="1200"/>
            <a:t>문의사항</a:t>
          </a:r>
        </a:p>
      </dsp:txBody>
      <dsp:txXfrm>
        <a:off x="63569" y="75245"/>
        <a:ext cx="10388462" cy="11750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5CE038-3D46-4BC7-8D2B-04E90B5CB53E}">
      <dsp:nvSpPr>
        <dsp:cNvPr id="0" name=""/>
        <dsp:cNvSpPr/>
      </dsp:nvSpPr>
      <dsp:spPr>
        <a:xfrm>
          <a:off x="0" y="11676"/>
          <a:ext cx="10515600" cy="13022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sz="4200" kern="1200"/>
            <a:t>목차</a:t>
          </a:r>
          <a:r>
            <a:rPr lang="en-US" sz="4200" kern="1200"/>
            <a:t>	</a:t>
          </a:r>
          <a:endParaRPr lang="ko-KR" sz="4200" kern="1200"/>
        </a:p>
      </dsp:txBody>
      <dsp:txXfrm>
        <a:off x="63569" y="75245"/>
        <a:ext cx="10388462" cy="117507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091678-1980-4811-BAD1-4D905319DC9A}">
      <dsp:nvSpPr>
        <dsp:cNvPr id="0" name=""/>
        <dsp:cNvSpPr/>
      </dsp:nvSpPr>
      <dsp:spPr>
        <a:xfrm>
          <a:off x="3364992" y="2177"/>
          <a:ext cx="3785616" cy="10474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2800" kern="1200" dirty="0"/>
            <a:t>1. </a:t>
          </a:r>
          <a:r>
            <a:rPr lang="ko-KR" sz="2800" kern="1200" dirty="0"/>
            <a:t>산업경영학과 소개</a:t>
          </a:r>
        </a:p>
      </dsp:txBody>
      <dsp:txXfrm>
        <a:off x="3416125" y="53310"/>
        <a:ext cx="3683350" cy="945199"/>
      </dsp:txXfrm>
    </dsp:sp>
    <dsp:sp modelId="{B02C70F7-51E1-46DA-A694-9EDBF60F7AAB}">
      <dsp:nvSpPr>
        <dsp:cNvPr id="0" name=""/>
        <dsp:cNvSpPr/>
      </dsp:nvSpPr>
      <dsp:spPr>
        <a:xfrm>
          <a:off x="3364992" y="1079642"/>
          <a:ext cx="3785616" cy="10474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altLang="ko-KR" sz="2800" kern="1200" dirty="0"/>
            <a:t>2. </a:t>
          </a:r>
          <a:r>
            <a:rPr lang="ko-KR" sz="2800" kern="1200" dirty="0"/>
            <a:t>교과과정</a:t>
          </a:r>
        </a:p>
      </dsp:txBody>
      <dsp:txXfrm>
        <a:off x="3416125" y="1130775"/>
        <a:ext cx="3683350" cy="945199"/>
      </dsp:txXfrm>
    </dsp:sp>
    <dsp:sp modelId="{F087B705-68FF-471B-8A9B-1D841ED1AA53}">
      <dsp:nvSpPr>
        <dsp:cNvPr id="0" name=""/>
        <dsp:cNvSpPr/>
      </dsp:nvSpPr>
      <dsp:spPr>
        <a:xfrm>
          <a:off x="3364992" y="2201855"/>
          <a:ext cx="3785616" cy="10474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3.</a:t>
          </a:r>
          <a:r>
            <a:rPr lang="ko-KR" sz="2800" kern="1200" dirty="0"/>
            <a:t> 졸업요건 </a:t>
          </a:r>
        </a:p>
      </dsp:txBody>
      <dsp:txXfrm>
        <a:off x="3416125" y="2252988"/>
        <a:ext cx="3683350" cy="945199"/>
      </dsp:txXfrm>
    </dsp:sp>
    <dsp:sp modelId="{8450F01B-2FBD-47E1-BF56-2B56C10631A9}">
      <dsp:nvSpPr>
        <dsp:cNvPr id="0" name=""/>
        <dsp:cNvSpPr/>
      </dsp:nvSpPr>
      <dsp:spPr>
        <a:xfrm>
          <a:off x="3364992" y="3301694"/>
          <a:ext cx="3785616" cy="10474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4. </a:t>
          </a:r>
          <a:r>
            <a:rPr lang="ko-KR" sz="2800" kern="1200" dirty="0"/>
            <a:t>수강신청</a:t>
          </a:r>
        </a:p>
      </dsp:txBody>
      <dsp:txXfrm>
        <a:off x="3416125" y="3352827"/>
        <a:ext cx="3683350" cy="94519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FFEB1A-0A82-44DC-BA63-1F9A0E9DF131}">
      <dsp:nvSpPr>
        <dsp:cNvPr id="0" name=""/>
        <dsp:cNvSpPr/>
      </dsp:nvSpPr>
      <dsp:spPr>
        <a:xfrm>
          <a:off x="0" y="11676"/>
          <a:ext cx="10515600" cy="13022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sz="4200" kern="1200"/>
            <a:t>산업경영학과는</a:t>
          </a:r>
          <a:r>
            <a:rPr lang="en-US" sz="4200" kern="1200"/>
            <a:t>?</a:t>
          </a:r>
          <a:endParaRPr lang="ko-KR" sz="4200" kern="1200"/>
        </a:p>
      </dsp:txBody>
      <dsp:txXfrm>
        <a:off x="63569" y="75245"/>
        <a:ext cx="10388462" cy="117507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4AA8A0E-70C2-47C3-A6E6-3E2FD8919FE0}">
      <dsp:nvSpPr>
        <dsp:cNvPr id="0" name=""/>
        <dsp:cNvSpPr/>
      </dsp:nvSpPr>
      <dsp:spPr>
        <a:xfrm>
          <a:off x="0" y="11676"/>
          <a:ext cx="10515600" cy="13022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sz="4200" kern="1200"/>
            <a:t>교과과정</a:t>
          </a:r>
        </a:p>
      </dsp:txBody>
      <dsp:txXfrm>
        <a:off x="63569" y="75245"/>
        <a:ext cx="10388462" cy="1175072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113F1D-5657-4ED8-83EB-5F54C903FC0F}">
      <dsp:nvSpPr>
        <dsp:cNvPr id="0" name=""/>
        <dsp:cNvSpPr/>
      </dsp:nvSpPr>
      <dsp:spPr>
        <a:xfrm>
          <a:off x="0" y="11676"/>
          <a:ext cx="10515600" cy="13022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sz="4200" kern="1200"/>
            <a:t>교과과정</a:t>
          </a:r>
        </a:p>
      </dsp:txBody>
      <dsp:txXfrm>
        <a:off x="63569" y="75245"/>
        <a:ext cx="10388462" cy="1175072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0C0855-5C8E-4E80-8E2D-E5773768C3E1}">
      <dsp:nvSpPr>
        <dsp:cNvPr id="0" name=""/>
        <dsp:cNvSpPr/>
      </dsp:nvSpPr>
      <dsp:spPr>
        <a:xfrm>
          <a:off x="142410" y="88773"/>
          <a:ext cx="3785616" cy="5750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2400" kern="1200" dirty="0"/>
            <a:t>전공</a:t>
          </a:r>
        </a:p>
      </dsp:txBody>
      <dsp:txXfrm>
        <a:off x="170482" y="116845"/>
        <a:ext cx="3729472" cy="518922"/>
      </dsp:txXfrm>
    </dsp:sp>
    <dsp:sp modelId="{192493C0-0C61-4402-9B77-DC19A23496CC}">
      <dsp:nvSpPr>
        <dsp:cNvPr id="0" name=""/>
        <dsp:cNvSpPr/>
      </dsp:nvSpPr>
      <dsp:spPr>
        <a:xfrm>
          <a:off x="160165" y="754930"/>
          <a:ext cx="3785616" cy="5750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0" lvl="0" indent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sz="1100" kern="1200" dirty="0"/>
            <a:t>학과기초 </a:t>
          </a:r>
          <a:r>
            <a:rPr lang="en-US" sz="1100" kern="1200" dirty="0"/>
            <a:t>: </a:t>
          </a:r>
          <a:r>
            <a:rPr lang="ko-KR" sz="1100" kern="1200" dirty="0"/>
            <a:t>전공과목을 수학하기 전에 수강하는 것을 권장하는 선수과목</a:t>
          </a:r>
          <a:r>
            <a:rPr lang="en-US" sz="1100" kern="1200" dirty="0"/>
            <a:t>(18</a:t>
          </a:r>
          <a:r>
            <a:rPr lang="ko-KR" sz="1100" kern="1200" dirty="0"/>
            <a:t>학점</a:t>
          </a:r>
          <a:r>
            <a:rPr lang="en-US" sz="1100" kern="1200" dirty="0"/>
            <a:t>, </a:t>
          </a:r>
          <a:r>
            <a:rPr lang="ko-KR" sz="1100" kern="1200" dirty="0"/>
            <a:t>졸업전까지 반드시 이수해야 함</a:t>
          </a:r>
          <a:r>
            <a:rPr lang="en-US" sz="1100" kern="1200" dirty="0"/>
            <a:t>)</a:t>
          </a:r>
          <a:endParaRPr lang="ko-KR" sz="1100" kern="1200" dirty="0"/>
        </a:p>
      </dsp:txBody>
      <dsp:txXfrm>
        <a:off x="188237" y="783002"/>
        <a:ext cx="3729472" cy="518922"/>
      </dsp:txXfrm>
    </dsp:sp>
    <dsp:sp modelId="{4F4A2B5E-668D-4FC0-A6D1-B0B1DD4659D5}">
      <dsp:nvSpPr>
        <dsp:cNvPr id="0" name=""/>
        <dsp:cNvSpPr/>
      </dsp:nvSpPr>
      <dsp:spPr>
        <a:xfrm>
          <a:off x="151269" y="1450778"/>
          <a:ext cx="3785616" cy="5750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0" lvl="0" indent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sz="1100" kern="1200" dirty="0"/>
            <a:t>전공필수 </a:t>
          </a:r>
          <a:r>
            <a:rPr lang="en-US" sz="1100" kern="1200" dirty="0"/>
            <a:t>: </a:t>
          </a:r>
          <a:r>
            <a:rPr lang="ko-KR" sz="1100" kern="1200" dirty="0"/>
            <a:t>졸업 전까지 반드시 수강해야 하는 전공과목</a:t>
          </a:r>
          <a:r>
            <a:rPr lang="en-US" sz="1100" kern="1200" dirty="0"/>
            <a:t>(21</a:t>
          </a:r>
          <a:r>
            <a:rPr lang="ko-KR" sz="1100" kern="1200" dirty="0"/>
            <a:t>학점</a:t>
          </a:r>
          <a:r>
            <a:rPr lang="en-US" sz="1100" kern="1200" dirty="0"/>
            <a:t>)</a:t>
          </a:r>
          <a:endParaRPr lang="ko-KR" sz="1100" kern="1200" dirty="0"/>
        </a:p>
      </dsp:txBody>
      <dsp:txXfrm>
        <a:off x="179341" y="1478850"/>
        <a:ext cx="3729472" cy="518922"/>
      </dsp:txXfrm>
    </dsp:sp>
    <dsp:sp modelId="{EA9F9099-A8C8-4D77-8663-446D269BA326}">
      <dsp:nvSpPr>
        <dsp:cNvPr id="0" name=""/>
        <dsp:cNvSpPr/>
      </dsp:nvSpPr>
      <dsp:spPr>
        <a:xfrm>
          <a:off x="151269" y="2122370"/>
          <a:ext cx="3785616" cy="5750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0" lvl="0" indent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sz="1100" kern="1200"/>
            <a:t>전공선택 </a:t>
          </a:r>
          <a:r>
            <a:rPr lang="en-US" sz="1100" kern="1200"/>
            <a:t>: </a:t>
          </a:r>
          <a:r>
            <a:rPr lang="ko-KR" sz="1100" kern="1200"/>
            <a:t>전공 과목 중 선택하여 수강이 가능하며 전공선택과목의 취득학점 총 합이 </a:t>
          </a:r>
          <a:r>
            <a:rPr lang="en-US" sz="1100" kern="1200"/>
            <a:t>42</a:t>
          </a:r>
          <a:r>
            <a:rPr lang="ko-KR" sz="1100" kern="1200"/>
            <a:t>학점 이상이 되어야 함</a:t>
          </a:r>
          <a:r>
            <a:rPr lang="en-US" sz="1100" kern="1200"/>
            <a:t>.</a:t>
          </a:r>
          <a:endParaRPr lang="ko-KR" sz="1100" kern="1200"/>
        </a:p>
      </dsp:txBody>
      <dsp:txXfrm>
        <a:off x="179341" y="2150442"/>
        <a:ext cx="3729472" cy="518922"/>
      </dsp:txXfrm>
    </dsp:sp>
    <dsp:sp modelId="{EEA3FB75-22B7-4AB5-8AB6-DF9DCA4889CE}">
      <dsp:nvSpPr>
        <dsp:cNvPr id="0" name=""/>
        <dsp:cNvSpPr/>
      </dsp:nvSpPr>
      <dsp:spPr>
        <a:xfrm>
          <a:off x="5257800" y="62884"/>
          <a:ext cx="3785616" cy="5750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45720" rIns="91440" bIns="45720" numCol="1" spcCol="1270" anchor="ctr" anchorCtr="0">
          <a:noAutofit/>
        </a:bodyPr>
        <a:lstStyle/>
        <a:p>
          <a:pPr marL="0" lvl="0" indent="0" algn="ctr" defTabSz="10668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2400" kern="1200" dirty="0"/>
            <a:t>교양</a:t>
          </a:r>
        </a:p>
      </dsp:txBody>
      <dsp:txXfrm>
        <a:off x="5285872" y="90956"/>
        <a:ext cx="3729472" cy="518922"/>
      </dsp:txXfrm>
    </dsp:sp>
    <dsp:sp modelId="{36236AF3-BB07-4001-A150-8B287BE37C37}">
      <dsp:nvSpPr>
        <dsp:cNvPr id="0" name=""/>
        <dsp:cNvSpPr/>
      </dsp:nvSpPr>
      <dsp:spPr>
        <a:xfrm>
          <a:off x="5257800" y="755482"/>
          <a:ext cx="3785616" cy="5750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0" lvl="0" indent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sz="1100" kern="1200" dirty="0"/>
            <a:t>필수교양 </a:t>
          </a:r>
          <a:r>
            <a:rPr lang="en-US" sz="1100" kern="1200" dirty="0"/>
            <a:t>: </a:t>
          </a:r>
          <a:r>
            <a:rPr lang="ko-KR" sz="1100" kern="1200" dirty="0"/>
            <a:t>졸업 전까지 반드시 이수해야 하는 교양과목</a:t>
          </a:r>
        </a:p>
      </dsp:txBody>
      <dsp:txXfrm>
        <a:off x="5285872" y="783554"/>
        <a:ext cx="3729472" cy="518922"/>
      </dsp:txXfrm>
    </dsp:sp>
    <dsp:sp modelId="{A288FD53-7F33-4042-A014-6028399CD584}">
      <dsp:nvSpPr>
        <dsp:cNvPr id="0" name=""/>
        <dsp:cNvSpPr/>
      </dsp:nvSpPr>
      <dsp:spPr>
        <a:xfrm>
          <a:off x="5257800" y="1450778"/>
          <a:ext cx="3785616" cy="5750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0" lvl="0" indent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sz="1100" kern="1200" dirty="0"/>
            <a:t>영역별교양 </a:t>
          </a:r>
          <a:r>
            <a:rPr lang="en-US" sz="1100" kern="1200" dirty="0"/>
            <a:t>: </a:t>
          </a:r>
          <a:r>
            <a:rPr lang="ko-KR" sz="1100" kern="1200" dirty="0"/>
            <a:t>다양한 영역별 교양 중 서로 다른 </a:t>
          </a:r>
          <a:r>
            <a:rPr lang="en-US" sz="1100" kern="1200" dirty="0"/>
            <a:t>5</a:t>
          </a:r>
          <a:r>
            <a:rPr lang="ko-KR" sz="1100" kern="1200" dirty="0"/>
            <a:t>개이상의 영역에서 각 </a:t>
          </a:r>
          <a:r>
            <a:rPr lang="en-US" sz="1100" kern="1200" dirty="0"/>
            <a:t>1</a:t>
          </a:r>
          <a:r>
            <a:rPr lang="ko-KR" sz="1100" kern="1200" dirty="0"/>
            <a:t>개 과목 이상씩 수강해야 하는 교양 과목</a:t>
          </a:r>
        </a:p>
      </dsp:txBody>
      <dsp:txXfrm>
        <a:off x="5285872" y="1478850"/>
        <a:ext cx="3729472" cy="518922"/>
      </dsp:txXfrm>
    </dsp:sp>
    <dsp:sp modelId="{AE58B01F-86F6-489B-94B1-E1027483FE88}">
      <dsp:nvSpPr>
        <dsp:cNvPr id="0" name=""/>
        <dsp:cNvSpPr/>
      </dsp:nvSpPr>
      <dsp:spPr>
        <a:xfrm>
          <a:off x="3364992" y="3285896"/>
          <a:ext cx="3785616" cy="57506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20955" rIns="41910" bIns="20955" numCol="1" spcCol="1270" anchor="ctr" anchorCtr="0">
          <a:noAutofit/>
        </a:bodyPr>
        <a:lstStyle/>
        <a:p>
          <a:pPr marL="0" lvl="0" indent="0" algn="ctr" defTabSz="48895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sz="1100" kern="1200" dirty="0"/>
            <a:t>자유학점 </a:t>
          </a:r>
          <a:r>
            <a:rPr lang="en-US" sz="1100" kern="1200" dirty="0"/>
            <a:t>: </a:t>
          </a:r>
          <a:r>
            <a:rPr lang="ko-KR" sz="1100" kern="1200" dirty="0"/>
            <a:t>위와 관련 없는 교과목</a:t>
          </a:r>
        </a:p>
      </dsp:txBody>
      <dsp:txXfrm>
        <a:off x="3393064" y="3313968"/>
        <a:ext cx="3729472" cy="518922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81B9CF-0D6F-4F0C-8513-87DF32BF40E2}">
      <dsp:nvSpPr>
        <dsp:cNvPr id="0" name=""/>
        <dsp:cNvSpPr/>
      </dsp:nvSpPr>
      <dsp:spPr>
        <a:xfrm>
          <a:off x="0" y="11676"/>
          <a:ext cx="10515600" cy="130221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marL="0" lvl="0" indent="0" algn="l" defTabSz="18669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sz="4200" kern="1200"/>
            <a:t>졸업요건</a:t>
          </a:r>
        </a:p>
      </dsp:txBody>
      <dsp:txXfrm>
        <a:off x="63569" y="75245"/>
        <a:ext cx="10388462" cy="1175072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D34863B-9195-45EC-B50B-AC0319BD3D5C}">
      <dsp:nvSpPr>
        <dsp:cNvPr id="0" name=""/>
        <dsp:cNvSpPr/>
      </dsp:nvSpPr>
      <dsp:spPr>
        <a:xfrm>
          <a:off x="788669" y="0"/>
          <a:ext cx="8938260" cy="4937067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B8E261-C2FE-43A1-B615-0043DEA70DDF}">
      <dsp:nvSpPr>
        <dsp:cNvPr id="0" name=""/>
        <dsp:cNvSpPr/>
      </dsp:nvSpPr>
      <dsp:spPr>
        <a:xfrm>
          <a:off x="6193" y="1481120"/>
          <a:ext cx="1005092" cy="19748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sz="1400" kern="1200" dirty="0"/>
            <a:t>학과기초 </a:t>
          </a:r>
          <a:r>
            <a:rPr lang="en-US" sz="1400" kern="1200" dirty="0"/>
            <a:t>: 18</a:t>
          </a:r>
          <a:r>
            <a:rPr lang="ko-KR" sz="1400" kern="1200" dirty="0"/>
            <a:t>학점</a:t>
          </a:r>
        </a:p>
      </dsp:txBody>
      <dsp:txXfrm>
        <a:off x="55258" y="1530185"/>
        <a:ext cx="906962" cy="1876696"/>
      </dsp:txXfrm>
    </dsp:sp>
    <dsp:sp modelId="{1CCADAED-CB48-4AA0-945B-2F993448189F}">
      <dsp:nvSpPr>
        <dsp:cNvPr id="0" name=""/>
        <dsp:cNvSpPr/>
      </dsp:nvSpPr>
      <dsp:spPr>
        <a:xfrm>
          <a:off x="1061540" y="1481120"/>
          <a:ext cx="1005092" cy="19748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sz="1400" kern="1200" dirty="0"/>
            <a:t>전공필수 </a:t>
          </a:r>
          <a:r>
            <a:rPr lang="en-US" sz="1400" kern="1200" dirty="0"/>
            <a:t>: 21</a:t>
          </a:r>
          <a:r>
            <a:rPr lang="ko-KR" sz="1400" kern="1200" dirty="0"/>
            <a:t>학점</a:t>
          </a:r>
        </a:p>
      </dsp:txBody>
      <dsp:txXfrm>
        <a:off x="1110605" y="1530185"/>
        <a:ext cx="906962" cy="1876696"/>
      </dsp:txXfrm>
    </dsp:sp>
    <dsp:sp modelId="{B4CCC77E-720A-44A7-8ED5-5E124BC170A2}">
      <dsp:nvSpPr>
        <dsp:cNvPr id="0" name=""/>
        <dsp:cNvSpPr/>
      </dsp:nvSpPr>
      <dsp:spPr>
        <a:xfrm>
          <a:off x="2116887" y="1481120"/>
          <a:ext cx="1005092" cy="19748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sz="1400" kern="1200" dirty="0"/>
            <a:t>전공선택 </a:t>
          </a:r>
          <a:r>
            <a:rPr lang="en-US" sz="1400" kern="1200" dirty="0"/>
            <a:t>: 42</a:t>
          </a:r>
          <a:r>
            <a:rPr lang="ko-KR" sz="1400" kern="1200" dirty="0"/>
            <a:t>학점이상</a:t>
          </a:r>
        </a:p>
      </dsp:txBody>
      <dsp:txXfrm>
        <a:off x="2165952" y="1530185"/>
        <a:ext cx="906962" cy="1876696"/>
      </dsp:txXfrm>
    </dsp:sp>
    <dsp:sp modelId="{9992C081-CE44-4273-A2EC-9EE4C822D1B4}">
      <dsp:nvSpPr>
        <dsp:cNvPr id="0" name=""/>
        <dsp:cNvSpPr/>
      </dsp:nvSpPr>
      <dsp:spPr>
        <a:xfrm>
          <a:off x="3172233" y="1481120"/>
          <a:ext cx="1005092" cy="19748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sz="1400" kern="1200" dirty="0"/>
            <a:t>필수교양</a:t>
          </a:r>
          <a:r>
            <a:rPr lang="ko-KR" sz="900" kern="1200" dirty="0"/>
            <a:t> </a:t>
          </a:r>
          <a:r>
            <a:rPr lang="en-US" sz="900" kern="1200" dirty="0"/>
            <a:t>: </a:t>
          </a:r>
          <a:r>
            <a:rPr lang="ko-KR" sz="900" kern="1200" dirty="0" err="1"/>
            <a:t>대학글쓰기</a:t>
          </a:r>
          <a:r>
            <a:rPr lang="en-US" sz="900" kern="1200" dirty="0"/>
            <a:t>, </a:t>
          </a:r>
          <a:r>
            <a:rPr lang="ko-KR" sz="900" kern="1200" dirty="0"/>
            <a:t>명저읽기</a:t>
          </a:r>
          <a:r>
            <a:rPr lang="en-US" sz="900" kern="1200" dirty="0"/>
            <a:t>, </a:t>
          </a:r>
          <a:r>
            <a:rPr lang="ko-KR" sz="900" kern="1200" dirty="0"/>
            <a:t>대학영어</a:t>
          </a:r>
          <a:r>
            <a:rPr lang="en-US" sz="900" kern="1200" dirty="0"/>
            <a:t>1,2 , </a:t>
          </a:r>
          <a:r>
            <a:rPr lang="ko-KR" sz="900" kern="1200" dirty="0"/>
            <a:t>대학</a:t>
          </a:r>
          <a:r>
            <a:rPr lang="en-US" sz="900" kern="1200" dirty="0"/>
            <a:t>SW·AI</a:t>
          </a:r>
          <a:r>
            <a:rPr lang="ko-KR" sz="900" kern="1200" dirty="0"/>
            <a:t>입문</a:t>
          </a:r>
          <a:r>
            <a:rPr lang="en-US" sz="900" kern="1200" dirty="0"/>
            <a:t>, </a:t>
          </a:r>
          <a:r>
            <a:rPr lang="ko-KR" sz="900" kern="1200" dirty="0" err="1"/>
            <a:t>진로설계와자기계발</a:t>
          </a:r>
          <a:r>
            <a:rPr lang="en-US" sz="900" kern="1200" dirty="0"/>
            <a:t>, </a:t>
          </a:r>
          <a:r>
            <a:rPr lang="ko-KR" sz="900" kern="1200" dirty="0" err="1"/>
            <a:t>지역사회와함께하는서비스러닝</a:t>
          </a:r>
          <a:r>
            <a:rPr lang="en-US" sz="900" kern="1200" dirty="0"/>
            <a:t> </a:t>
          </a:r>
          <a:r>
            <a:rPr lang="ko-KR" sz="900" kern="1200" dirty="0"/>
            <a:t>등</a:t>
          </a:r>
        </a:p>
      </dsp:txBody>
      <dsp:txXfrm>
        <a:off x="3221298" y="1530185"/>
        <a:ext cx="906962" cy="1876696"/>
      </dsp:txXfrm>
    </dsp:sp>
    <dsp:sp modelId="{6D430C3C-7F68-4660-9F01-4B5C288CA0B7}">
      <dsp:nvSpPr>
        <dsp:cNvPr id="0" name=""/>
        <dsp:cNvSpPr/>
      </dsp:nvSpPr>
      <dsp:spPr>
        <a:xfrm>
          <a:off x="4252708" y="1490006"/>
          <a:ext cx="1005092" cy="19748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sz="1200" kern="1200" dirty="0"/>
            <a:t>영역별교양 </a:t>
          </a:r>
          <a:r>
            <a:rPr lang="en-US" sz="1200" kern="1200" dirty="0"/>
            <a:t>: 5</a:t>
          </a:r>
          <a:r>
            <a:rPr lang="ko-KR" sz="1200" kern="1200" dirty="0"/>
            <a:t>개영역 각 </a:t>
          </a:r>
          <a:r>
            <a:rPr lang="en-US" sz="1200" kern="1200" dirty="0"/>
            <a:t>1</a:t>
          </a:r>
          <a:r>
            <a:rPr lang="ko-KR" sz="1200" kern="1200" dirty="0"/>
            <a:t>과목 이상 이수</a:t>
          </a:r>
          <a:r>
            <a:rPr lang="en-US" sz="1200" kern="1200" dirty="0"/>
            <a:t>.</a:t>
          </a:r>
          <a:endParaRPr lang="ko-KR" sz="1200" kern="1200" dirty="0"/>
        </a:p>
      </dsp:txBody>
      <dsp:txXfrm>
        <a:off x="4301773" y="1539071"/>
        <a:ext cx="906962" cy="1876696"/>
      </dsp:txXfrm>
    </dsp:sp>
    <dsp:sp modelId="{63F7E6CE-BEFF-4368-AC29-BC923EA59B0C}">
      <dsp:nvSpPr>
        <dsp:cNvPr id="0" name=""/>
        <dsp:cNvSpPr/>
      </dsp:nvSpPr>
      <dsp:spPr>
        <a:xfrm>
          <a:off x="5282927" y="1481120"/>
          <a:ext cx="1005092" cy="19748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sz="900" kern="1200"/>
            <a:t>그 외 </a:t>
          </a:r>
          <a:r>
            <a:rPr lang="en-US" sz="900" kern="1200"/>
            <a:t>: </a:t>
          </a:r>
          <a:r>
            <a:rPr lang="ko-KR" sz="900" kern="1200"/>
            <a:t>자유학점으로 인정</a:t>
          </a:r>
        </a:p>
      </dsp:txBody>
      <dsp:txXfrm>
        <a:off x="5331992" y="1530185"/>
        <a:ext cx="906962" cy="1876696"/>
      </dsp:txXfrm>
    </dsp:sp>
    <dsp:sp modelId="{F030933A-1710-47C9-AD38-E3365FE95531}">
      <dsp:nvSpPr>
        <dsp:cNvPr id="0" name=""/>
        <dsp:cNvSpPr/>
      </dsp:nvSpPr>
      <dsp:spPr>
        <a:xfrm>
          <a:off x="6338274" y="1481120"/>
          <a:ext cx="1005092" cy="19748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sz="1000" kern="1200" dirty="0"/>
            <a:t>이수해야 할 사회봉사시간 </a:t>
          </a:r>
          <a:r>
            <a:rPr lang="en-US" sz="900" kern="1200" dirty="0"/>
            <a:t>: 32</a:t>
          </a:r>
          <a:r>
            <a:rPr lang="ko-KR" sz="900" kern="1200" dirty="0"/>
            <a:t>시간이상</a:t>
          </a:r>
          <a:r>
            <a:rPr lang="en-US" sz="900" kern="1200" dirty="0"/>
            <a:t>(</a:t>
          </a:r>
          <a:r>
            <a:rPr lang="ko-KR" sz="900" kern="1200" dirty="0"/>
            <a:t>교내봉사 최대인정시간 </a:t>
          </a:r>
          <a:r>
            <a:rPr lang="en-US" sz="900" kern="1200" dirty="0"/>
            <a:t>: 10</a:t>
          </a:r>
          <a:r>
            <a:rPr lang="ko-KR" sz="900" kern="1200" dirty="0"/>
            <a:t>시간</a:t>
          </a:r>
          <a:r>
            <a:rPr lang="en-US" sz="900" kern="1200" dirty="0"/>
            <a:t>, </a:t>
          </a:r>
          <a:r>
            <a:rPr lang="ko-KR" sz="900" kern="1200" dirty="0"/>
            <a:t>온라인 특강 최대인정시간 </a:t>
          </a:r>
          <a:r>
            <a:rPr lang="en-US" sz="900" kern="1200" dirty="0"/>
            <a:t>: 6</a:t>
          </a:r>
          <a:r>
            <a:rPr lang="ko-KR" sz="900" kern="1200" dirty="0"/>
            <a:t>시간</a:t>
          </a:r>
          <a:r>
            <a:rPr lang="en-US" sz="900" kern="1200" dirty="0"/>
            <a:t>)</a:t>
          </a:r>
          <a:endParaRPr lang="ko-KR" sz="900" kern="1200" dirty="0"/>
        </a:p>
      </dsp:txBody>
      <dsp:txXfrm>
        <a:off x="6387339" y="1530185"/>
        <a:ext cx="906962" cy="1876696"/>
      </dsp:txXfrm>
    </dsp:sp>
    <dsp:sp modelId="{23C09133-AF38-41D2-8A0A-9875A23F06C8}">
      <dsp:nvSpPr>
        <dsp:cNvPr id="0" name=""/>
        <dsp:cNvSpPr/>
      </dsp:nvSpPr>
      <dsp:spPr>
        <a:xfrm>
          <a:off x="7393620" y="1481120"/>
          <a:ext cx="1005092" cy="19748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sz="1400" kern="1200" dirty="0"/>
            <a:t>공인인증영어 </a:t>
          </a:r>
          <a:endParaRPr lang="en-US" altLang="ko-KR" sz="1400" kern="1200" dirty="0"/>
        </a:p>
        <a:p>
          <a:pPr marL="0" lvl="0" indent="0" algn="ctr" defTabSz="6223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sz="1400" kern="1200" dirty="0"/>
            <a:t>필요 </a:t>
          </a:r>
          <a:r>
            <a:rPr lang="en-US" sz="1400" kern="1200" dirty="0"/>
            <a:t>X</a:t>
          </a:r>
          <a:endParaRPr lang="ko-KR" sz="1400" kern="1200" dirty="0"/>
        </a:p>
      </dsp:txBody>
      <dsp:txXfrm>
        <a:off x="7442685" y="1530185"/>
        <a:ext cx="906962" cy="1876696"/>
      </dsp:txXfrm>
    </dsp:sp>
    <dsp:sp modelId="{3CC34337-A6C4-4D56-86EC-927A392436DA}">
      <dsp:nvSpPr>
        <dsp:cNvPr id="0" name=""/>
        <dsp:cNvSpPr/>
      </dsp:nvSpPr>
      <dsp:spPr>
        <a:xfrm>
          <a:off x="8448967" y="1481120"/>
          <a:ext cx="1005092" cy="19748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marL="0" lvl="0" indent="0" algn="ctr" defTabSz="40005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sz="900" kern="1200" dirty="0" err="1"/>
            <a:t>자가진단시뮬레이션에서</a:t>
          </a:r>
          <a:r>
            <a:rPr lang="ko-KR" sz="900" kern="1200" dirty="0"/>
            <a:t> 모든 교과과정이 </a:t>
          </a:r>
          <a:r>
            <a:rPr lang="en-US" sz="900" kern="1200" dirty="0"/>
            <a:t>P</a:t>
          </a:r>
          <a:r>
            <a:rPr lang="ko-KR" sz="900" kern="1200" dirty="0"/>
            <a:t>이면서</a:t>
          </a:r>
          <a:r>
            <a:rPr lang="en-US" sz="900" kern="1200" dirty="0"/>
            <a:t> </a:t>
          </a:r>
          <a:r>
            <a:rPr lang="ko-KR" sz="900" kern="1200" dirty="0"/>
            <a:t>졸업시험</a:t>
          </a:r>
          <a:r>
            <a:rPr lang="en-US" sz="900" kern="1200" dirty="0"/>
            <a:t>(</a:t>
          </a:r>
          <a:r>
            <a:rPr lang="ko-KR" sz="900" kern="1200" dirty="0"/>
            <a:t>졸업면제서류대체</a:t>
          </a:r>
          <a:r>
            <a:rPr lang="en-US" sz="900" kern="1200" dirty="0"/>
            <a:t>)</a:t>
          </a:r>
          <a:r>
            <a:rPr lang="ko-KR" sz="900" kern="1200" dirty="0"/>
            <a:t>를 통과하고 사회봉사를 이수하여야 함</a:t>
          </a:r>
          <a:r>
            <a:rPr lang="en-US" sz="900" kern="1200" dirty="0"/>
            <a:t>. (</a:t>
          </a:r>
          <a:r>
            <a:rPr lang="ko-KR" sz="900" kern="1200" dirty="0"/>
            <a:t>학점 총합 </a:t>
          </a:r>
          <a:r>
            <a:rPr lang="en-US" sz="900" kern="1200" dirty="0"/>
            <a:t>130</a:t>
          </a:r>
          <a:r>
            <a:rPr lang="ko-KR" sz="900" kern="1200" dirty="0"/>
            <a:t>이상</a:t>
          </a:r>
          <a:r>
            <a:rPr lang="en-US" sz="900" kern="1200" dirty="0"/>
            <a:t>)</a:t>
          </a:r>
          <a:endParaRPr lang="ko-KR" sz="900" kern="1200" dirty="0"/>
        </a:p>
      </dsp:txBody>
      <dsp:txXfrm>
        <a:off x="8498032" y="1530185"/>
        <a:ext cx="906962" cy="1876696"/>
      </dsp:txXfrm>
    </dsp:sp>
    <dsp:sp modelId="{60E60B6C-5DB5-4E15-9CA5-25D5F449C5E9}">
      <dsp:nvSpPr>
        <dsp:cNvPr id="0" name=""/>
        <dsp:cNvSpPr/>
      </dsp:nvSpPr>
      <dsp:spPr>
        <a:xfrm>
          <a:off x="9510507" y="1472233"/>
          <a:ext cx="1005092" cy="197482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 latinLnBrk="1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2000" kern="1200" dirty="0"/>
            <a:t>졸업</a:t>
          </a:r>
        </a:p>
      </dsp:txBody>
      <dsp:txXfrm>
        <a:off x="9559572" y="1521298"/>
        <a:ext cx="906962" cy="187669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5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1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FAE2DB8-B7D7-423F-B4FC-9C9AAEA714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02731C4B-F8A5-439F-87C7-725205C055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2ABEE00-F0FE-4163-B9B8-6E6E4BB4E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FDE9C-8297-4C33-BFD1-A329EEE8CE91}" type="datetimeFigureOut">
              <a:rPr lang="ko-KR" altLang="en-US" smtClean="0"/>
              <a:t>2024-02-21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1D6312C-BFFF-40D4-9C73-AD16107AE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EFA5834-C73F-4FED-88F1-E8C34A0F34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E37AF-261D-427D-BF3B-65DE1E2F10F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6493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CBC23A3-40DB-43A7-9195-9BA5F79815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F3D1220C-A100-4D17-A24D-B09E54D6E6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AA5F2204-6A4F-4D69-A3F6-FB8D5A9B1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FDE9C-8297-4C33-BFD1-A329EEE8CE91}" type="datetimeFigureOut">
              <a:rPr lang="ko-KR" altLang="en-US" smtClean="0"/>
              <a:t>2024-02-21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3E936D0E-D103-40BC-92E8-C2A340025D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BC119B1-4BFB-4EA6-B8EE-488258603D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E37AF-261D-427D-BF3B-65DE1E2F10F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9141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C93BE9F8-D678-4E81-BC62-AA8C7A76FC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33AA74BF-9BF1-46CA-BE7E-21E6387BA4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D3473305-529B-4A45-BC9C-EC2149278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FDE9C-8297-4C33-BFD1-A329EEE8CE91}" type="datetimeFigureOut">
              <a:rPr lang="ko-KR" altLang="en-US" smtClean="0"/>
              <a:t>2024-02-21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504AE8E-0B5C-4689-BC7B-1174E59E1C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A11F2145-5945-40D7-A8B7-660AF10AC7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E37AF-261D-427D-BF3B-65DE1E2F10F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668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0BCE087-71DF-4527-9439-B1E55A9110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D48E5A5-1B97-44A3-A5A0-8EBF270A89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24C4F7A-1C46-4203-A9FE-3536326CE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FDE9C-8297-4C33-BFD1-A329EEE8CE91}" type="datetimeFigureOut">
              <a:rPr lang="ko-KR" altLang="en-US" smtClean="0"/>
              <a:t>2024-02-21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AC00CA1-6571-4F36-8550-A7B9F2B86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D2E3175-A4DE-4383-810A-CEE40E2038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E37AF-261D-427D-BF3B-65DE1E2F10F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22928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87EA5BF-F625-4098-BA43-7B72717DEE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049D1724-ED8F-4FFB-AFD4-2624F22349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0A7010C-842F-40EE-AD9E-7D22B35B2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FDE9C-8297-4C33-BFD1-A329EEE8CE91}" type="datetimeFigureOut">
              <a:rPr lang="ko-KR" altLang="en-US" smtClean="0"/>
              <a:t>2024-02-21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0EB3950E-242C-416E-8CEE-5917FCC233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A942B2F-4E59-4136-A24F-ABAB7256E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E37AF-261D-427D-BF3B-65DE1E2F10F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74735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1E4C1F2-9FB4-41F6-B601-D5B1B4750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DD23892-7A78-4FC1-8406-C7063B1905B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B5E9DBA8-95CC-4E95-9A61-EB0231AEFC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C626B546-5D5A-4E00-BCC6-AF22B5E0AB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FDE9C-8297-4C33-BFD1-A329EEE8CE91}" type="datetimeFigureOut">
              <a:rPr lang="ko-KR" altLang="en-US" smtClean="0"/>
              <a:t>2024-02-21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76CC1B00-767F-47D8-976D-1790CAC98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12B42BC0-FB7C-4CD8-9829-50A855485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E37AF-261D-427D-BF3B-65DE1E2F10F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529174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664F3D6-C3EB-4E9E-B2BD-A5A21DF6FA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58D3AE27-9FFC-4ABB-9E13-3931934367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8A7A378D-7D08-4D47-8E12-62E8D434CD2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F7D61F8F-7EA5-4130-A3AF-BCEFAFC6B6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23851FBC-3997-4FF5-8562-0E074887C38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39752302-4FC3-4C38-A8A8-80267FD5F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FDE9C-8297-4C33-BFD1-A329EEE8CE91}" type="datetimeFigureOut">
              <a:rPr lang="ko-KR" altLang="en-US" smtClean="0"/>
              <a:t>2024-02-21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63F90255-E3DD-4F1F-BF37-61D7D2634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8547E4B3-AC23-4A2A-85E2-8D3BBF5C1D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E37AF-261D-427D-BF3B-65DE1E2F10F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11794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22A44BA-50EF-4749-9C90-7101B2F3EF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F68EE8B5-1F8C-4690-A08E-2C5D97D5F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FDE9C-8297-4C33-BFD1-A329EEE8CE91}" type="datetimeFigureOut">
              <a:rPr lang="ko-KR" altLang="en-US" smtClean="0"/>
              <a:t>2024-02-21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C9E1FA3D-FCF9-4A47-96FA-588EA4D38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3BEB73B7-E6BE-41FA-8C33-66E11F27D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E37AF-261D-427D-BF3B-65DE1E2F10F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5102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75FDF123-E124-4157-A520-13AE32232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FDE9C-8297-4C33-BFD1-A329EEE8CE91}" type="datetimeFigureOut">
              <a:rPr lang="ko-KR" altLang="en-US" smtClean="0"/>
              <a:t>2024-02-21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1E221E15-D80B-424F-BD66-701B09743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1DFEF781-09DF-4FFC-B9C4-B121407DA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E37AF-261D-427D-BF3B-65DE1E2F10F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60820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21E9EA3-C147-403D-9526-34918EEED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D543A7F-25A0-4147-B923-E7E5BBD9D7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30442A88-9D44-4384-8218-861B52B99EC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BA4D7644-382D-422E-A2DE-45DC47BF3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FDE9C-8297-4C33-BFD1-A329EEE8CE91}" type="datetimeFigureOut">
              <a:rPr lang="ko-KR" altLang="en-US" smtClean="0"/>
              <a:t>2024-02-21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C26687D0-0A3F-492A-9385-029222C200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CD760E93-5B71-4F27-80E8-24F89A648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E37AF-261D-427D-BF3B-65DE1E2F10F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90191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3608968-8128-45C4-98AF-280891480F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C58E6EB8-2C79-4116-8180-40C96BE29C7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A6A861AE-01BC-4412-A5D1-C71FB86ABF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93EF341E-B637-4F53-928B-8A82093C0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FDE9C-8297-4C33-BFD1-A329EEE8CE91}" type="datetimeFigureOut">
              <a:rPr lang="ko-KR" altLang="en-US" smtClean="0"/>
              <a:t>2024-02-21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391AE41C-8399-4F39-B297-D439C86A58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E6E8FF95-DED9-401A-9836-5AF9842A9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E37AF-261D-427D-BF3B-65DE1E2F10F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78241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43477CD7-1483-4E95-AAEC-287BCC947B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9E01B8F-37F4-43DA-9DB9-C235D70934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219EF36-0B26-461B-B965-3EBCD502B13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5FDE9C-8297-4C33-BFD1-A329EEE8CE91}" type="datetimeFigureOut">
              <a:rPr lang="ko-KR" altLang="en-US" smtClean="0"/>
              <a:t>2024-02-21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24351E9C-6F18-4188-8B31-35EB7D494A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B9F508F-2520-4FA6-B347-CAECAB9A88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EE37AF-261D-427D-BF3B-65DE1E2F10F5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26516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5.xml"/><Relationship Id="rId3" Type="http://schemas.openxmlformats.org/officeDocument/2006/relationships/diagramLayout" Target="../diagrams/layout14.xml"/><Relationship Id="rId7" Type="http://schemas.openxmlformats.org/officeDocument/2006/relationships/diagramData" Target="../diagrams/data15.xml"/><Relationship Id="rId12" Type="http://schemas.openxmlformats.org/officeDocument/2006/relationships/image" Target="../media/image1.png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11" Type="http://schemas.microsoft.com/office/2007/relationships/diagramDrawing" Target="../diagrams/drawing15.xml"/><Relationship Id="rId5" Type="http://schemas.openxmlformats.org/officeDocument/2006/relationships/diagramColors" Target="../diagrams/colors14.xml"/><Relationship Id="rId10" Type="http://schemas.openxmlformats.org/officeDocument/2006/relationships/diagramColors" Target="../diagrams/colors15.xml"/><Relationship Id="rId4" Type="http://schemas.openxmlformats.org/officeDocument/2006/relationships/diagramQuickStyle" Target="../diagrams/quickStyle14.xml"/><Relationship Id="rId9" Type="http://schemas.openxmlformats.org/officeDocument/2006/relationships/diagramQuickStyle" Target="../diagrams/quickStyle15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open.kakao.com/o/gGhZmJ2f" TargetMode="External"/><Relationship Id="rId3" Type="http://schemas.openxmlformats.org/officeDocument/2006/relationships/diagramLayout" Target="../diagrams/layout16.xml"/><Relationship Id="rId7" Type="http://schemas.openxmlformats.org/officeDocument/2006/relationships/hyperlink" Target="https://cms.dankook.ac.kr/web/industrialm" TargetMode="External"/><Relationship Id="rId2" Type="http://schemas.openxmlformats.org/officeDocument/2006/relationships/diagramData" Target="../diagrams/data1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6.xml"/><Relationship Id="rId5" Type="http://schemas.openxmlformats.org/officeDocument/2006/relationships/diagramColors" Target="../diagrams/colors16.xml"/><Relationship Id="rId4" Type="http://schemas.openxmlformats.org/officeDocument/2006/relationships/diagramQuickStyle" Target="../diagrams/quickStyle16.xml"/><Relationship Id="rId9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3.xml"/><Relationship Id="rId3" Type="http://schemas.openxmlformats.org/officeDocument/2006/relationships/diagramLayout" Target="../diagrams/layout2.xml"/><Relationship Id="rId7" Type="http://schemas.openxmlformats.org/officeDocument/2006/relationships/diagramData" Target="../diagrams/data3.xml"/><Relationship Id="rId12" Type="http://schemas.openxmlformats.org/officeDocument/2006/relationships/image" Target="../media/image1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11" Type="http://schemas.microsoft.com/office/2007/relationships/diagramDrawing" Target="../diagrams/drawing3.xml"/><Relationship Id="rId5" Type="http://schemas.openxmlformats.org/officeDocument/2006/relationships/diagramColors" Target="../diagrams/colors2.xml"/><Relationship Id="rId10" Type="http://schemas.openxmlformats.org/officeDocument/2006/relationships/diagramColors" Target="../diagrams/colors3.xml"/><Relationship Id="rId4" Type="http://schemas.openxmlformats.org/officeDocument/2006/relationships/diagramQuickStyle" Target="../diagrams/quickStyle2.xml"/><Relationship Id="rId9" Type="http://schemas.openxmlformats.org/officeDocument/2006/relationships/diagramQuickStyle" Target="../diagrams/quickStyle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Layout" Target="../diagrams/layout4.xml"/><Relationship Id="rId7" Type="http://schemas.openxmlformats.org/officeDocument/2006/relationships/image" Target="../media/image2.png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Layout" Target="../diagrams/layout5.xml"/><Relationship Id="rId7" Type="http://schemas.openxmlformats.org/officeDocument/2006/relationships/image" Target="../media/image3.png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12" Type="http://schemas.openxmlformats.org/officeDocument/2006/relationships/image" Target="../media/image1.png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9.xml"/><Relationship Id="rId3" Type="http://schemas.openxmlformats.org/officeDocument/2006/relationships/diagramData" Target="../diagrams/data8.xml"/><Relationship Id="rId7" Type="http://schemas.microsoft.com/office/2007/relationships/diagramDrawing" Target="../diagrams/drawing8.xml"/><Relationship Id="rId12" Type="http://schemas.microsoft.com/office/2007/relationships/diagramDrawing" Target="../diagrams/drawing9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8.xml"/><Relationship Id="rId11" Type="http://schemas.openxmlformats.org/officeDocument/2006/relationships/diagramColors" Target="../diagrams/colors9.xml"/><Relationship Id="rId5" Type="http://schemas.openxmlformats.org/officeDocument/2006/relationships/diagramQuickStyle" Target="../diagrams/quickStyle8.xml"/><Relationship Id="rId10" Type="http://schemas.openxmlformats.org/officeDocument/2006/relationships/diagramQuickStyle" Target="../diagrams/quickStyle9.xml"/><Relationship Id="rId4" Type="http://schemas.openxmlformats.org/officeDocument/2006/relationships/diagramLayout" Target="../diagrams/layout8.xml"/><Relationship Id="rId9" Type="http://schemas.openxmlformats.org/officeDocument/2006/relationships/diagramLayout" Target="../diagrams/layout9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diagramLayout" Target="../diagrams/layout10.xml"/><Relationship Id="rId7" Type="http://schemas.openxmlformats.org/officeDocument/2006/relationships/hyperlink" Target="https://dku.kr/su/elJaFRS" TargetMode="Externa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10" Type="http://schemas.openxmlformats.org/officeDocument/2006/relationships/image" Target="../media/image5.png"/><Relationship Id="rId4" Type="http://schemas.openxmlformats.org/officeDocument/2006/relationships/diagramQuickStyle" Target="../diagrams/quickStyle10.xml"/><Relationship Id="rId9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dankook.ac.kr/" TargetMode="External"/><Relationship Id="rId3" Type="http://schemas.openxmlformats.org/officeDocument/2006/relationships/diagramData" Target="../diagrams/data11.xml"/><Relationship Id="rId7" Type="http://schemas.microsoft.com/office/2007/relationships/diagramDrawing" Target="../diagrams/drawing1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1.xml"/><Relationship Id="rId5" Type="http://schemas.openxmlformats.org/officeDocument/2006/relationships/diagramQuickStyle" Target="../diagrams/quickStyle11.xml"/><Relationship Id="rId4" Type="http://schemas.openxmlformats.org/officeDocument/2006/relationships/diagramLayout" Target="../diagrams/layout11.xml"/><Relationship Id="rId9" Type="http://schemas.openxmlformats.org/officeDocument/2006/relationships/hyperlink" Target="http://www.dankook.ac.kr/index.htm" TargetMode="Externa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3.xml"/><Relationship Id="rId3" Type="http://schemas.openxmlformats.org/officeDocument/2006/relationships/diagramLayout" Target="../diagrams/layout12.xml"/><Relationship Id="rId7" Type="http://schemas.openxmlformats.org/officeDocument/2006/relationships/diagramData" Target="../diagrams/data13.xml"/><Relationship Id="rId12" Type="http://schemas.openxmlformats.org/officeDocument/2006/relationships/image" Target="../media/image1.png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2.xml"/><Relationship Id="rId11" Type="http://schemas.microsoft.com/office/2007/relationships/diagramDrawing" Target="../diagrams/drawing13.xml"/><Relationship Id="rId5" Type="http://schemas.openxmlformats.org/officeDocument/2006/relationships/diagramColors" Target="../diagrams/colors12.xml"/><Relationship Id="rId10" Type="http://schemas.openxmlformats.org/officeDocument/2006/relationships/diagramColors" Target="../diagrams/colors13.xml"/><Relationship Id="rId4" Type="http://schemas.openxmlformats.org/officeDocument/2006/relationships/diagramQuickStyle" Target="../diagrams/quickStyle12.xml"/><Relationship Id="rId9" Type="http://schemas.openxmlformats.org/officeDocument/2006/relationships/diagramQuickStyle" Target="../diagrams/quickStyle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그림 4">
            <a:extLst>
              <a:ext uri="{FF2B5EF4-FFF2-40B4-BE49-F238E27FC236}">
                <a16:creationId xmlns:a16="http://schemas.microsoft.com/office/drawing/2014/main" id="{72A70EE1-04C5-4648-8E5D-12E581C3B7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51614" y="1708449"/>
            <a:ext cx="5488771" cy="3441102"/>
          </a:xfrm>
          <a:prstGeom prst="rect">
            <a:avLst/>
          </a:prstGeom>
        </p:spPr>
      </p:pic>
      <p:graphicFrame>
        <p:nvGraphicFramePr>
          <p:cNvPr id="3" name="다이어그램 2">
            <a:extLst>
              <a:ext uri="{FF2B5EF4-FFF2-40B4-BE49-F238E27FC236}">
                <a16:creationId xmlns:a16="http://schemas.microsoft.com/office/drawing/2014/main" id="{EC78A171-DAC6-4F27-8CDE-4ABF068BBD49}"/>
              </a:ext>
            </a:extLst>
          </p:cNvPr>
          <p:cNvGraphicFramePr/>
          <p:nvPr/>
        </p:nvGraphicFramePr>
        <p:xfrm>
          <a:off x="1524000" y="754603"/>
          <a:ext cx="9144000" cy="84559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061007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다이어그램 4">
            <a:extLst>
              <a:ext uri="{FF2B5EF4-FFF2-40B4-BE49-F238E27FC236}">
                <a16:creationId xmlns:a16="http://schemas.microsoft.com/office/drawing/2014/main" id="{4E4BFCF4-01D1-46E4-B73D-BE44AA2255C7}"/>
              </a:ext>
            </a:extLst>
          </p:cNvPr>
          <p:cNvGraphicFramePr/>
          <p:nvPr/>
        </p:nvGraphicFramePr>
        <p:xfrm>
          <a:off x="838200" y="365125"/>
          <a:ext cx="10515600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내용 개체 틀 5">
            <a:extLst>
              <a:ext uri="{FF2B5EF4-FFF2-40B4-BE49-F238E27FC236}">
                <a16:creationId xmlns:a16="http://schemas.microsoft.com/office/drawing/2014/main" id="{DE5582B2-C3C7-4767-91EA-A274E218C7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9674411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4" name="그림 3">
            <a:extLst>
              <a:ext uri="{FF2B5EF4-FFF2-40B4-BE49-F238E27FC236}">
                <a16:creationId xmlns:a16="http://schemas.microsoft.com/office/drawing/2014/main" id="{79474BFA-5F41-4F64-9217-9AAE7A451D3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0753914" y="5726170"/>
            <a:ext cx="1438086" cy="901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1581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다이어그램 4">
            <a:extLst>
              <a:ext uri="{FF2B5EF4-FFF2-40B4-BE49-F238E27FC236}">
                <a16:creationId xmlns:a16="http://schemas.microsoft.com/office/drawing/2014/main" id="{172B1773-34DD-4071-8FBC-B560939141BB}"/>
              </a:ext>
            </a:extLst>
          </p:cNvPr>
          <p:cNvGraphicFramePr/>
          <p:nvPr/>
        </p:nvGraphicFramePr>
        <p:xfrm>
          <a:off x="838200" y="365125"/>
          <a:ext cx="10515600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11D5E5E-8127-4841-8AB5-16515799DC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ko-KR" sz="2000" dirty="0"/>
              <a:t>Tel : 031-8005-3408</a:t>
            </a:r>
          </a:p>
          <a:p>
            <a:pPr marL="0" indent="0">
              <a:buNone/>
            </a:pPr>
            <a:r>
              <a:rPr lang="en-US" altLang="ko-KR" sz="2000" dirty="0"/>
              <a:t>E-mail : dku12231376@dankook.ac.kr</a:t>
            </a:r>
          </a:p>
          <a:p>
            <a:pPr marL="0" indent="0">
              <a:buNone/>
            </a:pPr>
            <a:r>
              <a:rPr lang="ko-KR" altLang="en-US" sz="2000" dirty="0"/>
              <a:t>학과 홈페이지 </a:t>
            </a:r>
            <a:r>
              <a:rPr lang="en-US" altLang="ko-KR" sz="2000" dirty="0"/>
              <a:t>: </a:t>
            </a:r>
            <a:r>
              <a:rPr lang="en-US" altLang="ko-KR" sz="2000" dirty="0">
                <a:hlinkClick r:id="rId7"/>
              </a:rPr>
              <a:t>https://cms.dankook.ac.kr/web/industrialm</a:t>
            </a:r>
            <a:r>
              <a:rPr lang="en-US" altLang="ko-KR" sz="2000" dirty="0"/>
              <a:t> (</a:t>
            </a:r>
            <a:r>
              <a:rPr lang="ko-KR" altLang="en-US" sz="2000" dirty="0"/>
              <a:t>수시로 공지확인 요망</a:t>
            </a:r>
            <a:r>
              <a:rPr lang="en-US" altLang="ko-KR" sz="2000" dirty="0"/>
              <a:t>)</a:t>
            </a:r>
          </a:p>
          <a:p>
            <a:pPr marL="0" indent="0">
              <a:buNone/>
            </a:pPr>
            <a:r>
              <a:rPr lang="ko-KR" altLang="en-US" sz="2000" dirty="0"/>
              <a:t>학과 오픈채팅방 </a:t>
            </a:r>
            <a:r>
              <a:rPr lang="en-US" altLang="ko-KR" sz="2000" dirty="0"/>
              <a:t>: </a:t>
            </a:r>
            <a:r>
              <a:rPr lang="en-US" altLang="ko-KR" sz="2000" dirty="0">
                <a:hlinkClick r:id="rId8"/>
              </a:rPr>
              <a:t>https://open.kakao.com/o/gGhZmJ2f</a:t>
            </a:r>
            <a:r>
              <a:rPr lang="en-US" altLang="ko-KR" sz="2000" dirty="0"/>
              <a:t> (</a:t>
            </a:r>
            <a:r>
              <a:rPr lang="ko-KR" altLang="en-US" sz="2000" dirty="0" err="1"/>
              <a:t>공지필독</a:t>
            </a:r>
            <a:r>
              <a:rPr lang="en-US" altLang="ko-KR" sz="2000" dirty="0"/>
              <a:t>)</a:t>
            </a:r>
          </a:p>
          <a:p>
            <a:pPr marL="0" indent="0">
              <a:buNone/>
            </a:pPr>
            <a:r>
              <a:rPr lang="ko-KR" altLang="en-US" sz="2000" dirty="0"/>
              <a:t>참여코드 </a:t>
            </a:r>
            <a:r>
              <a:rPr lang="en-US" altLang="ko-KR" sz="2000" dirty="0"/>
              <a:t>: 3408</a:t>
            </a:r>
          </a:p>
          <a:p>
            <a:pPr marL="0" indent="0">
              <a:buNone/>
            </a:pPr>
            <a:endParaRPr lang="en-US" altLang="ko-KR" sz="2000" dirty="0"/>
          </a:p>
          <a:p>
            <a:pPr marL="0" indent="0">
              <a:buNone/>
            </a:pPr>
            <a:r>
              <a:rPr lang="ko-KR" altLang="en-US" sz="2000" dirty="0"/>
              <a:t>학과사무실 운영시간</a:t>
            </a:r>
            <a:r>
              <a:rPr lang="en-US" altLang="ko-KR" sz="2000" dirty="0"/>
              <a:t>(</a:t>
            </a:r>
            <a:r>
              <a:rPr lang="ko-KR" altLang="en-US" sz="2000" dirty="0"/>
              <a:t>상경관 </a:t>
            </a:r>
            <a:r>
              <a:rPr lang="en-US" altLang="ko-KR" sz="2000" dirty="0"/>
              <a:t>305</a:t>
            </a:r>
            <a:r>
              <a:rPr lang="ko-KR" altLang="en-US" sz="2000" dirty="0"/>
              <a:t>호</a:t>
            </a:r>
            <a:r>
              <a:rPr lang="en-US" altLang="ko-KR" sz="2000" dirty="0"/>
              <a:t>)</a:t>
            </a:r>
            <a:endParaRPr lang="ko-KR" altLang="en-US" sz="2000" dirty="0"/>
          </a:p>
          <a:p>
            <a:pPr marL="0" indent="0">
              <a:buNone/>
            </a:pPr>
            <a:r>
              <a:rPr lang="ko-KR" altLang="en-US" sz="2000" dirty="0" err="1"/>
              <a:t>학기중</a:t>
            </a:r>
            <a:r>
              <a:rPr lang="ko-KR" altLang="en-US" sz="2000" dirty="0"/>
              <a:t> </a:t>
            </a:r>
            <a:r>
              <a:rPr lang="en-US" altLang="ko-KR" sz="2000" dirty="0"/>
              <a:t>: 14:00 ~ 22:00 (17~18</a:t>
            </a:r>
            <a:r>
              <a:rPr lang="ko-KR" altLang="en-US" sz="2000" dirty="0"/>
              <a:t>시 식사시간</a:t>
            </a:r>
            <a:r>
              <a:rPr lang="en-US" altLang="ko-KR" sz="2000" dirty="0"/>
              <a:t>)</a:t>
            </a:r>
          </a:p>
          <a:p>
            <a:pPr marL="0" indent="0">
              <a:buNone/>
            </a:pPr>
            <a:r>
              <a:rPr lang="ko-KR" altLang="en-US" sz="2000" dirty="0" err="1"/>
              <a:t>방학중</a:t>
            </a:r>
            <a:r>
              <a:rPr lang="ko-KR" altLang="en-US" sz="2000" dirty="0"/>
              <a:t> </a:t>
            </a:r>
            <a:r>
              <a:rPr lang="en-US" altLang="ko-KR" sz="2000" dirty="0"/>
              <a:t>: 09:00 ~ 15:00 (12~13</a:t>
            </a:r>
            <a:r>
              <a:rPr lang="ko-KR" altLang="en-US" sz="2000" dirty="0"/>
              <a:t>시 식사시간</a:t>
            </a:r>
            <a:r>
              <a:rPr lang="en-US" altLang="ko-KR" sz="2000" dirty="0"/>
              <a:t>)</a:t>
            </a: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79474BFA-5F41-4F64-9217-9AAE7A451D3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753914" y="5726170"/>
            <a:ext cx="1438086" cy="901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8898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5847861-F1C3-43DA-8202-5A5F5745A7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579" y="2592751"/>
            <a:ext cx="10464841" cy="1672498"/>
          </a:xfrm>
        </p:spPr>
        <p:txBody>
          <a:bodyPr/>
          <a:lstStyle/>
          <a:p>
            <a:pPr algn="ctr"/>
            <a:r>
              <a:rPr lang="ko-KR" altLang="en-US" dirty="0"/>
              <a:t>끝</a:t>
            </a: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79474BFA-5F41-4F64-9217-9AAE7A451D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3914" y="5726170"/>
            <a:ext cx="1438086" cy="901586"/>
          </a:xfrm>
          <a:prstGeom prst="rect">
            <a:avLst/>
          </a:prstGeom>
        </p:spPr>
      </p:pic>
      <p:pic>
        <p:nvPicPr>
          <p:cNvPr id="6" name="그림 5">
            <a:extLst>
              <a:ext uri="{FF2B5EF4-FFF2-40B4-BE49-F238E27FC236}">
                <a16:creationId xmlns:a16="http://schemas.microsoft.com/office/drawing/2014/main" id="{0AE01318-AC7C-4782-A2FB-D338D09F44E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32019" y="2487645"/>
            <a:ext cx="1882710" cy="1882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916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다이어그램 4">
            <a:extLst>
              <a:ext uri="{FF2B5EF4-FFF2-40B4-BE49-F238E27FC236}">
                <a16:creationId xmlns:a16="http://schemas.microsoft.com/office/drawing/2014/main" id="{CB3DF7B1-0608-49C8-9821-15A0FB2EE487}"/>
              </a:ext>
            </a:extLst>
          </p:cNvPr>
          <p:cNvGraphicFramePr/>
          <p:nvPr/>
        </p:nvGraphicFramePr>
        <p:xfrm>
          <a:off x="286401" y="294103"/>
          <a:ext cx="10515600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내용 개체 틀 5">
            <a:extLst>
              <a:ext uri="{FF2B5EF4-FFF2-40B4-BE49-F238E27FC236}">
                <a16:creationId xmlns:a16="http://schemas.microsoft.com/office/drawing/2014/main" id="{B91D4C74-20F4-4A91-B13E-559586BDD5F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72620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4" name="그림 3">
            <a:extLst>
              <a:ext uri="{FF2B5EF4-FFF2-40B4-BE49-F238E27FC236}">
                <a16:creationId xmlns:a16="http://schemas.microsoft.com/office/drawing/2014/main" id="{79474BFA-5F41-4F64-9217-9AAE7A451D3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0753914" y="5726170"/>
            <a:ext cx="1438086" cy="901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05543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다이어그램 2">
            <a:extLst>
              <a:ext uri="{FF2B5EF4-FFF2-40B4-BE49-F238E27FC236}">
                <a16:creationId xmlns:a16="http://schemas.microsoft.com/office/drawing/2014/main" id="{0F86D4F0-DF03-49A8-92F3-BB83BA077F50}"/>
              </a:ext>
            </a:extLst>
          </p:cNvPr>
          <p:cNvGraphicFramePr/>
          <p:nvPr/>
        </p:nvGraphicFramePr>
        <p:xfrm>
          <a:off x="838200" y="365125"/>
          <a:ext cx="10515600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내용 개체 틀 5">
            <a:extLst>
              <a:ext uri="{FF2B5EF4-FFF2-40B4-BE49-F238E27FC236}">
                <a16:creationId xmlns:a16="http://schemas.microsoft.com/office/drawing/2014/main" id="{E168EE54-C0BE-4447-A6E4-257A00CFFCF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7"/>
          <a:stretch>
            <a:fillRect/>
          </a:stretch>
        </p:blipFill>
        <p:spPr>
          <a:xfrm>
            <a:off x="1854823" y="1825625"/>
            <a:ext cx="8482354" cy="4351338"/>
          </a:xfrm>
        </p:spPr>
      </p:pic>
      <p:pic>
        <p:nvPicPr>
          <p:cNvPr id="4" name="그림 3">
            <a:extLst>
              <a:ext uri="{FF2B5EF4-FFF2-40B4-BE49-F238E27FC236}">
                <a16:creationId xmlns:a16="http://schemas.microsoft.com/office/drawing/2014/main" id="{79474BFA-5F41-4F64-9217-9AAE7A451D3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753914" y="5726170"/>
            <a:ext cx="1438086" cy="901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8636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다이어그램 2">
            <a:extLst>
              <a:ext uri="{FF2B5EF4-FFF2-40B4-BE49-F238E27FC236}">
                <a16:creationId xmlns:a16="http://schemas.microsoft.com/office/drawing/2014/main" id="{3AAB5BFF-80B7-44EF-8DA5-A7A41EA1E1A7}"/>
              </a:ext>
            </a:extLst>
          </p:cNvPr>
          <p:cNvGraphicFramePr/>
          <p:nvPr/>
        </p:nvGraphicFramePr>
        <p:xfrm>
          <a:off x="838200" y="365125"/>
          <a:ext cx="10515600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6" name="내용 개체 틀 5">
            <a:extLst>
              <a:ext uri="{FF2B5EF4-FFF2-40B4-BE49-F238E27FC236}">
                <a16:creationId xmlns:a16="http://schemas.microsoft.com/office/drawing/2014/main" id="{0855081F-7A9A-49D7-B28D-B0FA61B4F8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7"/>
          <a:stretch>
            <a:fillRect/>
          </a:stretch>
        </p:blipFill>
        <p:spPr>
          <a:xfrm>
            <a:off x="2006353" y="1349406"/>
            <a:ext cx="7794595" cy="5145927"/>
          </a:xfrm>
        </p:spPr>
      </p:pic>
      <p:pic>
        <p:nvPicPr>
          <p:cNvPr id="4" name="그림 3">
            <a:extLst>
              <a:ext uri="{FF2B5EF4-FFF2-40B4-BE49-F238E27FC236}">
                <a16:creationId xmlns:a16="http://schemas.microsoft.com/office/drawing/2014/main" id="{79474BFA-5F41-4F64-9217-9AAE7A451D3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753914" y="5726170"/>
            <a:ext cx="1438086" cy="901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8950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다이어그램 4">
            <a:extLst>
              <a:ext uri="{FF2B5EF4-FFF2-40B4-BE49-F238E27FC236}">
                <a16:creationId xmlns:a16="http://schemas.microsoft.com/office/drawing/2014/main" id="{7013246B-6F26-4300-B6B2-0A6F0C217B16}"/>
              </a:ext>
            </a:extLst>
          </p:cNvPr>
          <p:cNvGraphicFramePr/>
          <p:nvPr/>
        </p:nvGraphicFramePr>
        <p:xfrm>
          <a:off x="838200" y="365125"/>
          <a:ext cx="10515600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내용 개체 틀 5">
            <a:extLst>
              <a:ext uri="{FF2B5EF4-FFF2-40B4-BE49-F238E27FC236}">
                <a16:creationId xmlns:a16="http://schemas.microsoft.com/office/drawing/2014/main" id="{DCA99FD0-F6AF-471B-AB2C-F8DA0E29DEC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5178313"/>
              </p:ext>
            </p:extLst>
          </p:nvPr>
        </p:nvGraphicFramePr>
        <p:xfrm>
          <a:off x="838200" y="1690688"/>
          <a:ext cx="10515600" cy="480218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4" name="그림 3">
            <a:extLst>
              <a:ext uri="{FF2B5EF4-FFF2-40B4-BE49-F238E27FC236}">
                <a16:creationId xmlns:a16="http://schemas.microsoft.com/office/drawing/2014/main" id="{79474BFA-5F41-4F64-9217-9AAE7A451D3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0753914" y="5726170"/>
            <a:ext cx="1438086" cy="901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9622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>
            <a:extLst>
              <a:ext uri="{FF2B5EF4-FFF2-40B4-BE49-F238E27FC236}">
                <a16:creationId xmlns:a16="http://schemas.microsoft.com/office/drawing/2014/main" id="{79474BFA-5F41-4F64-9217-9AAE7A451D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3914" y="5726170"/>
            <a:ext cx="1438086" cy="901586"/>
          </a:xfrm>
          <a:prstGeom prst="rect">
            <a:avLst/>
          </a:prstGeom>
        </p:spPr>
      </p:pic>
      <p:graphicFrame>
        <p:nvGraphicFramePr>
          <p:cNvPr id="5" name="다이어그램 4">
            <a:extLst>
              <a:ext uri="{FF2B5EF4-FFF2-40B4-BE49-F238E27FC236}">
                <a16:creationId xmlns:a16="http://schemas.microsoft.com/office/drawing/2014/main" id="{C03A5F0A-4888-4AE5-A276-A5598020D1D2}"/>
              </a:ext>
            </a:extLst>
          </p:cNvPr>
          <p:cNvGraphicFramePr/>
          <p:nvPr/>
        </p:nvGraphicFramePr>
        <p:xfrm>
          <a:off x="838200" y="365125"/>
          <a:ext cx="10515600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8" name="내용 개체 틀 7">
            <a:extLst>
              <a:ext uri="{FF2B5EF4-FFF2-40B4-BE49-F238E27FC236}">
                <a16:creationId xmlns:a16="http://schemas.microsoft.com/office/drawing/2014/main" id="{044E9765-6279-4B6F-82D7-1349C6A948F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500389"/>
              </p:ext>
            </p:extLst>
          </p:nvPr>
        </p:nvGraphicFramePr>
        <p:xfrm>
          <a:off x="838200" y="1690688"/>
          <a:ext cx="10515600" cy="49370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435242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다이어그램 4">
            <a:extLst>
              <a:ext uri="{FF2B5EF4-FFF2-40B4-BE49-F238E27FC236}">
                <a16:creationId xmlns:a16="http://schemas.microsoft.com/office/drawing/2014/main" id="{FF96D504-0584-45E1-B7B1-421E538FC72F}"/>
              </a:ext>
            </a:extLst>
          </p:cNvPr>
          <p:cNvGraphicFramePr/>
          <p:nvPr/>
        </p:nvGraphicFramePr>
        <p:xfrm>
          <a:off x="838200" y="365125"/>
          <a:ext cx="10515600" cy="9310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11D5E5E-8127-4841-8AB5-16515799DC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7357" y="5500057"/>
            <a:ext cx="10515600" cy="40514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ko-KR" altLang="en-US" sz="2500" dirty="0"/>
              <a:t>자세한 내용은 링크 참고</a:t>
            </a:r>
            <a:r>
              <a:rPr lang="en-US" altLang="ko-KR" sz="2500" dirty="0"/>
              <a:t>(</a:t>
            </a:r>
            <a:r>
              <a:rPr lang="ko-KR" altLang="en-US" sz="2500" dirty="0"/>
              <a:t>필독</a:t>
            </a:r>
            <a:r>
              <a:rPr lang="en-US" altLang="ko-KR" sz="2500" dirty="0"/>
              <a:t>)</a:t>
            </a:r>
            <a:r>
              <a:rPr lang="ko-KR" altLang="en-US" sz="2500" dirty="0"/>
              <a:t> </a:t>
            </a:r>
            <a:r>
              <a:rPr lang="en-US" altLang="ko-KR" sz="2500" dirty="0"/>
              <a:t>: </a:t>
            </a:r>
            <a:r>
              <a:rPr lang="en-US" altLang="ko-KR" sz="2500" dirty="0">
                <a:hlinkClick r:id="rId7"/>
              </a:rPr>
              <a:t>https://dku.kr/su/elJaFRS</a:t>
            </a:r>
            <a:endParaRPr lang="en-US" altLang="ko-KR" sz="2500" dirty="0"/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79474BFA-5F41-4F64-9217-9AAE7A451D3B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0753914" y="5726170"/>
            <a:ext cx="1438086" cy="901586"/>
          </a:xfrm>
          <a:prstGeom prst="rect">
            <a:avLst/>
          </a:prstGeom>
        </p:spPr>
      </p:pic>
      <p:pic>
        <p:nvPicPr>
          <p:cNvPr id="6" name="그림 5">
            <a:extLst>
              <a:ext uri="{FF2B5EF4-FFF2-40B4-BE49-F238E27FC236}">
                <a16:creationId xmlns:a16="http://schemas.microsoft.com/office/drawing/2014/main" id="{75348231-871C-405E-A184-5D329FE48D95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838200" y="1376039"/>
            <a:ext cx="4192786" cy="3941685"/>
          </a:xfrm>
          <a:prstGeom prst="rect">
            <a:avLst/>
          </a:prstGeom>
        </p:spPr>
      </p:pic>
      <p:pic>
        <p:nvPicPr>
          <p:cNvPr id="8" name="그림 7">
            <a:extLst>
              <a:ext uri="{FF2B5EF4-FFF2-40B4-BE49-F238E27FC236}">
                <a16:creationId xmlns:a16="http://schemas.microsoft.com/office/drawing/2014/main" id="{859C84E9-79B9-4B20-9BBA-4266D09ED01E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214175" y="3479804"/>
            <a:ext cx="4423469" cy="1837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06447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>
            <a:extLst>
              <a:ext uri="{FF2B5EF4-FFF2-40B4-BE49-F238E27FC236}">
                <a16:creationId xmlns:a16="http://schemas.microsoft.com/office/drawing/2014/main" id="{79474BFA-5F41-4F64-9217-9AAE7A451D3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53914" y="5726170"/>
            <a:ext cx="1438086" cy="901586"/>
          </a:xfrm>
          <a:prstGeom prst="rect">
            <a:avLst/>
          </a:prstGeom>
        </p:spPr>
      </p:pic>
      <p:graphicFrame>
        <p:nvGraphicFramePr>
          <p:cNvPr id="5" name="다이어그램 4">
            <a:extLst>
              <a:ext uri="{FF2B5EF4-FFF2-40B4-BE49-F238E27FC236}">
                <a16:creationId xmlns:a16="http://schemas.microsoft.com/office/drawing/2014/main" id="{9F67C745-ED33-48BB-ABC7-AB4A4989749B}"/>
              </a:ext>
            </a:extLst>
          </p:cNvPr>
          <p:cNvGraphicFramePr/>
          <p:nvPr/>
        </p:nvGraphicFramePr>
        <p:xfrm>
          <a:off x="838200" y="365125"/>
          <a:ext cx="10515600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11D5E5E-8127-4841-8AB5-16515799DC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800" b="1" u="sng" kern="0" spc="-5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굴림" panose="020B0600000101010101" pitchFamily="50" charset="-127"/>
                <a:ea typeface="굴림" panose="020B0600000101010101" pitchFamily="50" charset="-127"/>
              </a:rPr>
              <a:t>1. </a:t>
            </a:r>
            <a:r>
              <a:rPr lang="ko-KR" altLang="en-US" sz="1800" b="1" u="sng" kern="0" spc="-5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굴림" panose="020B0600000101010101" pitchFamily="50" charset="-127"/>
                <a:ea typeface="굴림" panose="020B0600000101010101" pitchFamily="50" charset="-127"/>
              </a:rPr>
              <a:t>수강신청 화면이 나오지 않습니다</a:t>
            </a:r>
            <a:r>
              <a:rPr lang="en-US" altLang="ko-KR" sz="1800" b="1" u="sng" kern="0" spc="-5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sz="1800" b="1" u="sng" kern="0" spc="-5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굴림" panose="020B0600000101010101" pitchFamily="50" charset="-127"/>
                <a:ea typeface="굴림" panose="020B0600000101010101" pitchFamily="50" charset="-127"/>
              </a:rPr>
              <a:t>어떻게 해야 하나요 </a:t>
            </a:r>
            <a:r>
              <a:rPr lang="en-US" altLang="ko-KR" sz="1800" b="1" u="sng" kern="0" spc="-5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굴림" panose="020B0600000101010101" pitchFamily="50" charset="-127"/>
                <a:ea typeface="굴림" panose="020B0600000101010101" pitchFamily="50" charset="-127"/>
              </a:rPr>
              <a:t>?</a:t>
            </a:r>
            <a:endParaRPr lang="ko-KR" altLang="en-US" sz="1800" kern="0" spc="0" dirty="0">
              <a:solidFill>
                <a:srgbClr val="000000"/>
              </a:solidFill>
              <a:effectLst/>
              <a:latin typeface="바탕" panose="02030600000101010101" pitchFamily="18" charset="-127"/>
            </a:endParaRPr>
          </a:p>
          <a:p>
            <a:pPr marL="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1800" kern="0" spc="-50" dirty="0">
                <a:solidFill>
                  <a:srgbClr val="000000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인터넷 상단 주소표시줄에서 </a:t>
            </a:r>
            <a:r>
              <a:rPr lang="en-US" altLang="ko-KR" sz="1800" kern="0" spc="-50" dirty="0">
                <a:solidFill>
                  <a:srgbClr val="000000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"</a:t>
            </a:r>
            <a:r>
              <a:rPr lang="en-US" altLang="ko-KR" sz="1800" kern="0" spc="-50" dirty="0">
                <a:solidFill>
                  <a:srgbClr val="000000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  <a:hlinkClick r:id="rId8"/>
              </a:rPr>
              <a:t>http://www.dankook.ac.kr</a:t>
            </a:r>
            <a:r>
              <a:rPr lang="en-US" altLang="ko-KR" sz="1800" kern="0" spc="-50" dirty="0">
                <a:solidFill>
                  <a:srgbClr val="000000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" </a:t>
            </a:r>
            <a:r>
              <a:rPr lang="ko-KR" altLang="en-US" sz="1800" kern="0" spc="-50" dirty="0">
                <a:solidFill>
                  <a:srgbClr val="000000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주소가 맞는지 확인하여 주세요</a:t>
            </a:r>
            <a:r>
              <a:rPr lang="en-US" altLang="ko-KR" sz="1800" kern="0" spc="-50" dirty="0">
                <a:solidFill>
                  <a:srgbClr val="000000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endParaRPr lang="ko-KR" altLang="en-US" sz="1800" kern="0" spc="0" dirty="0">
              <a:solidFill>
                <a:srgbClr val="000000"/>
              </a:solidFill>
              <a:effectLst/>
              <a:latin typeface="바탕" panose="02030600000101010101" pitchFamily="18" charset="-127"/>
            </a:endParaRPr>
          </a:p>
          <a:p>
            <a:pPr marL="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1800" kern="0" spc="-50" dirty="0">
                <a:solidFill>
                  <a:srgbClr val="000000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간혹 </a:t>
            </a:r>
            <a:r>
              <a:rPr lang="ko-KR" altLang="en-US" sz="1800" kern="0" spc="-50" dirty="0" err="1">
                <a:solidFill>
                  <a:srgbClr val="000000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즐겨찾기에서</a:t>
            </a:r>
            <a:r>
              <a:rPr lang="ko-KR" altLang="en-US" sz="1800" kern="0" spc="-50" dirty="0">
                <a:solidFill>
                  <a:srgbClr val="000000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 바로 갈 경우 </a:t>
            </a:r>
            <a:r>
              <a:rPr lang="en-US" altLang="ko-KR" sz="1800" kern="0" spc="-50" dirty="0">
                <a:solidFill>
                  <a:srgbClr val="000000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"</a:t>
            </a:r>
            <a:r>
              <a:rPr lang="en-US" altLang="ko-KR" sz="1800" kern="0" spc="-50" dirty="0">
                <a:solidFill>
                  <a:srgbClr val="800080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  <a:hlinkClick r:id="rId9"/>
              </a:rPr>
              <a:t>http://www.dankook.ac.kr/index.htm</a:t>
            </a:r>
            <a:r>
              <a:rPr lang="en-US" altLang="ko-KR" sz="1800" kern="0" spc="-50" dirty="0">
                <a:solidFill>
                  <a:srgbClr val="000000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" </a:t>
            </a:r>
            <a:r>
              <a:rPr lang="ko-KR" altLang="en-US" sz="1800" kern="0" spc="-50" dirty="0">
                <a:solidFill>
                  <a:srgbClr val="000000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화면으로 바로 넘어가기 때문에 수강신청화면이 나오지 않을 수 있습니다</a:t>
            </a:r>
            <a:r>
              <a:rPr lang="en-US" altLang="ko-KR" sz="1800" kern="0" spc="-50" dirty="0">
                <a:solidFill>
                  <a:srgbClr val="000000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.</a:t>
            </a:r>
            <a:endParaRPr lang="ko-KR" altLang="en-US" sz="1800" kern="0" spc="0" dirty="0">
              <a:solidFill>
                <a:srgbClr val="000000"/>
              </a:solidFill>
              <a:effectLst/>
              <a:latin typeface="바탕" panose="02030600000101010101" pitchFamily="18" charset="-127"/>
            </a:endParaRPr>
          </a:p>
          <a:p>
            <a:pPr marL="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800" b="1" u="sng" kern="0" spc="-5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굴림" panose="020B0600000101010101" pitchFamily="50" charset="-127"/>
                <a:ea typeface="굴림" panose="020B0600000101010101" pitchFamily="50" charset="-127"/>
              </a:rPr>
              <a:t>2. </a:t>
            </a:r>
            <a:r>
              <a:rPr lang="ko-KR" altLang="en-US" sz="1800" b="1" u="sng" kern="0" spc="-5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굴림" panose="020B0600000101010101" pitchFamily="50" charset="-127"/>
                <a:ea typeface="굴림" panose="020B0600000101010101" pitchFamily="50" charset="-127"/>
              </a:rPr>
              <a:t>로그인이 되지 않습니다</a:t>
            </a:r>
            <a:r>
              <a:rPr lang="en-US" altLang="ko-KR" sz="1800" b="1" u="sng" kern="0" spc="-5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sz="1800" b="1" u="sng" kern="0" spc="-5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굴림" panose="020B0600000101010101" pitchFamily="50" charset="-127"/>
                <a:ea typeface="굴림" panose="020B0600000101010101" pitchFamily="50" charset="-127"/>
              </a:rPr>
              <a:t>어떻게 해야 하나요</a:t>
            </a:r>
            <a:r>
              <a:rPr lang="en-US" altLang="ko-KR" sz="1800" b="1" u="sng" kern="0" spc="-5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굴림" panose="020B0600000101010101" pitchFamily="50" charset="-127"/>
                <a:ea typeface="굴림" panose="020B0600000101010101" pitchFamily="50" charset="-127"/>
              </a:rPr>
              <a:t>?</a:t>
            </a:r>
            <a:endParaRPr lang="ko-KR" altLang="en-US" sz="1800" kern="0" spc="0" dirty="0">
              <a:solidFill>
                <a:srgbClr val="000000"/>
              </a:solidFill>
              <a:effectLst/>
              <a:latin typeface="바탕" panose="02030600000101010101" pitchFamily="18" charset="-127"/>
            </a:endParaRPr>
          </a:p>
          <a:p>
            <a:pPr marL="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1800" kern="0" spc="-50" dirty="0">
                <a:solidFill>
                  <a:srgbClr val="000000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수강신청 페이지 로그인은 수강신청이 시작되어야 가능합니다</a:t>
            </a:r>
            <a:r>
              <a:rPr lang="en-US" altLang="ko-KR" sz="1800" kern="0" spc="-50" dirty="0">
                <a:solidFill>
                  <a:srgbClr val="000000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endParaRPr lang="ko-KR" altLang="en-US" sz="1800" kern="0" spc="0" dirty="0">
              <a:solidFill>
                <a:srgbClr val="000000"/>
              </a:solidFill>
              <a:effectLst/>
              <a:latin typeface="바탕" panose="02030600000101010101" pitchFamily="18" charset="-127"/>
            </a:endParaRPr>
          </a:p>
          <a:p>
            <a:pPr marL="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800" b="1" u="sng" kern="0" spc="-5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굴림" panose="020B0600000101010101" pitchFamily="50" charset="-127"/>
                <a:ea typeface="굴림" panose="020B0600000101010101" pitchFamily="50" charset="-127"/>
              </a:rPr>
              <a:t>3. </a:t>
            </a:r>
            <a:r>
              <a:rPr lang="ko-KR" altLang="en-US" sz="1800" b="1" u="sng" kern="0" spc="-5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굴림" panose="020B0600000101010101" pitchFamily="50" charset="-127"/>
                <a:ea typeface="굴림" panose="020B0600000101010101" pitchFamily="50" charset="-127"/>
              </a:rPr>
              <a:t>교양을 수강신청 </a:t>
            </a:r>
            <a:r>
              <a:rPr lang="ko-KR" altLang="en-US" sz="1800" b="1" u="sng" kern="0" spc="-50" dirty="0" err="1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굴림" panose="020B0600000101010101" pitchFamily="50" charset="-127"/>
                <a:ea typeface="굴림" panose="020B0600000101010101" pitchFamily="50" charset="-127"/>
              </a:rPr>
              <a:t>하려는데</a:t>
            </a:r>
            <a:r>
              <a:rPr lang="ko-KR" altLang="en-US" sz="1800" b="1" u="sng" kern="0" spc="-5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굴림" panose="020B0600000101010101" pitchFamily="50" charset="-127"/>
                <a:ea typeface="굴림" panose="020B0600000101010101" pitchFamily="50" charset="-127"/>
              </a:rPr>
              <a:t> 가능인원이 이미 모두 찼습니다</a:t>
            </a:r>
            <a:r>
              <a:rPr lang="en-US" altLang="ko-KR" sz="1800" b="1" u="sng" kern="0" spc="-5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sz="1800" b="1" u="sng" kern="0" spc="-5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굴림" panose="020B0600000101010101" pitchFamily="50" charset="-127"/>
                <a:ea typeface="굴림" panose="020B0600000101010101" pitchFamily="50" charset="-127"/>
              </a:rPr>
              <a:t>어떻게 해야 하나요</a:t>
            </a:r>
            <a:r>
              <a:rPr lang="en-US" altLang="ko-KR" sz="1800" b="1" u="sng" kern="0" spc="-5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굴림" panose="020B0600000101010101" pitchFamily="50" charset="-127"/>
                <a:ea typeface="굴림" panose="020B0600000101010101" pitchFamily="50" charset="-127"/>
              </a:rPr>
              <a:t>?</a:t>
            </a:r>
            <a:endParaRPr lang="ko-KR" altLang="en-US" sz="1800" kern="0" spc="0" dirty="0">
              <a:solidFill>
                <a:srgbClr val="000000"/>
              </a:solidFill>
              <a:effectLst/>
              <a:latin typeface="바탕" panose="02030600000101010101" pitchFamily="18" charset="-127"/>
            </a:endParaRPr>
          </a:p>
          <a:p>
            <a:pPr marL="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1800" kern="0" spc="-50" dirty="0">
                <a:solidFill>
                  <a:srgbClr val="000000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교양 교과목의 수강 가능 인원은 자유교양대학에서 전체적인 현황을 파악하여</a:t>
            </a:r>
            <a:r>
              <a:rPr lang="en-US" altLang="ko-KR" sz="1800" kern="0" spc="-50" dirty="0">
                <a:solidFill>
                  <a:srgbClr val="000000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1800" kern="0" spc="-50" dirty="0">
                <a:solidFill>
                  <a:srgbClr val="000000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일괄적으로 </a:t>
            </a:r>
            <a:endParaRPr lang="ko-KR" altLang="en-US" sz="1800" kern="0" spc="0" dirty="0">
              <a:solidFill>
                <a:srgbClr val="000000"/>
              </a:solidFill>
              <a:effectLst/>
              <a:latin typeface="바탕" panose="02030600000101010101" pitchFamily="18" charset="-127"/>
            </a:endParaRPr>
          </a:p>
          <a:p>
            <a:pPr marL="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1800" kern="0" spc="-50" dirty="0">
                <a:solidFill>
                  <a:srgbClr val="000000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처리하기 때문에 인원이 찼을 경우에는 신청이 불가합니다</a:t>
            </a:r>
            <a:r>
              <a:rPr lang="en-US" altLang="ko-KR" sz="1800" kern="0" spc="-50" dirty="0">
                <a:solidFill>
                  <a:srgbClr val="000000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sz="1800" kern="0" spc="-50" dirty="0">
                <a:solidFill>
                  <a:srgbClr val="000000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단</a:t>
            </a:r>
            <a:r>
              <a:rPr lang="en-US" altLang="ko-KR" sz="1800" kern="0" spc="-50" dirty="0">
                <a:solidFill>
                  <a:srgbClr val="000000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1800" kern="0" spc="-50" dirty="0">
                <a:solidFill>
                  <a:srgbClr val="000000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특정 과목을 수강하여야만 졸업이 가능한 최종 학기 학생은 자유교양대학 상담을 받도록 합니다</a:t>
            </a:r>
            <a:r>
              <a:rPr lang="en-US" altLang="ko-KR" sz="1800" kern="0" spc="-50" dirty="0">
                <a:solidFill>
                  <a:srgbClr val="000000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endParaRPr lang="ko-KR" altLang="en-US" sz="1800" kern="0" spc="0" dirty="0">
              <a:solidFill>
                <a:srgbClr val="000000"/>
              </a:solidFill>
              <a:effectLst/>
              <a:latin typeface="바탕" panose="02030600000101010101" pitchFamily="18" charset="-127"/>
            </a:endParaRPr>
          </a:p>
          <a:p>
            <a:pPr marL="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800" b="1" u="sng" kern="0" spc="-5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굴림" panose="020B0600000101010101" pitchFamily="50" charset="-127"/>
                <a:ea typeface="굴림" panose="020B0600000101010101" pitchFamily="50" charset="-127"/>
              </a:rPr>
              <a:t>4. </a:t>
            </a:r>
            <a:r>
              <a:rPr lang="ko-KR" altLang="en-US" sz="1800" b="1" u="sng" kern="0" spc="-5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굴림" panose="020B0600000101010101" pitchFamily="50" charset="-127"/>
                <a:ea typeface="굴림" panose="020B0600000101010101" pitchFamily="50" charset="-127"/>
              </a:rPr>
              <a:t>복학생인데 복학기간을 놓치고 뒤늦게 복학하여 제 때 수강신청을 하지 못했습니다</a:t>
            </a:r>
            <a:r>
              <a:rPr lang="en-US" altLang="ko-KR" sz="1800" b="1" u="sng" kern="0" spc="-5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sz="1800" b="1" u="sng" kern="0" spc="-5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굴림" panose="020B0600000101010101" pitchFamily="50" charset="-127"/>
                <a:ea typeface="굴림" panose="020B0600000101010101" pitchFamily="50" charset="-127"/>
              </a:rPr>
              <a:t>어떻게 해야 하나요</a:t>
            </a:r>
            <a:r>
              <a:rPr lang="en-US" altLang="ko-KR" sz="1800" b="1" u="sng" kern="0" spc="-5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굴림" panose="020B0600000101010101" pitchFamily="50" charset="-127"/>
                <a:ea typeface="굴림" panose="020B0600000101010101" pitchFamily="50" charset="-127"/>
              </a:rPr>
              <a:t>?</a:t>
            </a:r>
            <a:endParaRPr lang="ko-KR" altLang="en-US" sz="1800" kern="0" spc="0" dirty="0">
              <a:solidFill>
                <a:srgbClr val="000000"/>
              </a:solidFill>
              <a:effectLst/>
              <a:latin typeface="바탕" panose="02030600000101010101" pitchFamily="18" charset="-127"/>
            </a:endParaRPr>
          </a:p>
          <a:p>
            <a:pPr marL="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1800" kern="0" spc="-50" dirty="0">
                <a:solidFill>
                  <a:srgbClr val="000000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기간 중 </a:t>
            </a:r>
            <a:r>
              <a:rPr lang="ko-KR" altLang="en-US" sz="1800" kern="0" spc="-50" dirty="0" err="1">
                <a:solidFill>
                  <a:srgbClr val="000000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여석이</a:t>
            </a:r>
            <a:r>
              <a:rPr lang="ko-KR" altLang="en-US" sz="1800" kern="0" spc="-50" dirty="0">
                <a:solidFill>
                  <a:srgbClr val="000000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 있는 과목에 한해서 수강신청이 가능하며</a:t>
            </a:r>
            <a:r>
              <a:rPr lang="en-US" altLang="ko-KR" sz="1800" kern="0" spc="-50" dirty="0">
                <a:solidFill>
                  <a:srgbClr val="000000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1800" kern="0" spc="-50" dirty="0">
                <a:solidFill>
                  <a:srgbClr val="000000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부득이한 경우 </a:t>
            </a:r>
            <a:r>
              <a:rPr lang="ko-KR" altLang="en-US" sz="1800" kern="0" spc="-50" dirty="0" err="1">
                <a:solidFill>
                  <a:srgbClr val="000000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학사팀</a:t>
            </a:r>
            <a:r>
              <a:rPr lang="ko-KR" altLang="en-US" sz="1800" kern="0" spc="-50" dirty="0">
                <a:solidFill>
                  <a:srgbClr val="000000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 문의하시기 바랍니다</a:t>
            </a:r>
            <a:r>
              <a:rPr lang="en-US" altLang="ko-KR" sz="1800" kern="0" spc="-50" dirty="0">
                <a:solidFill>
                  <a:srgbClr val="000000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.</a:t>
            </a:r>
            <a:endParaRPr lang="ko-KR" altLang="en-US" sz="1800" kern="0" spc="0" dirty="0">
              <a:solidFill>
                <a:srgbClr val="000000"/>
              </a:solidFill>
              <a:effectLst/>
              <a:latin typeface="바탕" panose="02030600000101010101" pitchFamily="18" charset="-127"/>
            </a:endParaRPr>
          </a:p>
          <a:p>
            <a:pPr marL="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800" b="1" u="sng" kern="0" spc="-5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굴림" panose="020B0600000101010101" pitchFamily="50" charset="-127"/>
                <a:ea typeface="굴림" panose="020B0600000101010101" pitchFamily="50" charset="-127"/>
              </a:rPr>
              <a:t>5. 2</a:t>
            </a:r>
            <a:r>
              <a:rPr lang="ko-KR" altLang="en-US" sz="1800" b="1" u="sng" kern="0" spc="-5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굴림" panose="020B0600000101010101" pitchFamily="50" charset="-127"/>
                <a:ea typeface="굴림" panose="020B0600000101010101" pitchFamily="50" charset="-127"/>
              </a:rPr>
              <a:t>학기 </a:t>
            </a:r>
            <a:r>
              <a:rPr lang="ko-KR" altLang="en-US" sz="1800" b="1" u="sng" kern="0" spc="-50" dirty="0" err="1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굴림" panose="020B0600000101010101" pitchFamily="50" charset="-127"/>
                <a:ea typeface="굴림" panose="020B0600000101010101" pitchFamily="50" charset="-127"/>
              </a:rPr>
              <a:t>엇학기</a:t>
            </a:r>
            <a:r>
              <a:rPr lang="ko-KR" altLang="en-US" sz="1800" b="1" u="sng" kern="0" spc="-5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굴림" panose="020B0600000101010101" pitchFamily="50" charset="-127"/>
                <a:ea typeface="굴림" panose="020B0600000101010101" pitchFamily="50" charset="-127"/>
              </a:rPr>
              <a:t> 복학생인데 </a:t>
            </a:r>
            <a:r>
              <a:rPr lang="en-US" altLang="ko-KR" sz="1800" b="1" u="sng" kern="0" spc="-5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굴림" panose="020B0600000101010101" pitchFamily="50" charset="-127"/>
                <a:ea typeface="굴림" panose="020B0600000101010101" pitchFamily="50" charset="-127"/>
              </a:rPr>
              <a:t>1</a:t>
            </a:r>
            <a:r>
              <a:rPr lang="ko-KR" altLang="en-US" sz="1800" b="1" u="sng" kern="0" spc="-5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굴림" panose="020B0600000101010101" pitchFamily="50" charset="-127"/>
                <a:ea typeface="굴림" panose="020B0600000101010101" pitchFamily="50" charset="-127"/>
              </a:rPr>
              <a:t>학기 공통교양 과목을 수강할 수 있나요</a:t>
            </a:r>
            <a:r>
              <a:rPr lang="en-US" altLang="ko-KR" sz="1800" b="1" u="sng" kern="0" spc="-50" dirty="0">
                <a:solidFill>
                  <a:srgbClr val="000000"/>
                </a:solidFill>
                <a:effectLst/>
                <a:uFill>
                  <a:solidFill>
                    <a:srgbClr val="000000"/>
                  </a:solidFill>
                </a:uFill>
                <a:latin typeface="굴림" panose="020B0600000101010101" pitchFamily="50" charset="-127"/>
                <a:ea typeface="굴림" panose="020B0600000101010101" pitchFamily="50" charset="-127"/>
              </a:rPr>
              <a:t>? </a:t>
            </a:r>
            <a:endParaRPr lang="ko-KR" altLang="en-US" sz="1800" kern="0" spc="0" dirty="0">
              <a:solidFill>
                <a:srgbClr val="000000"/>
              </a:solidFill>
              <a:effectLst/>
              <a:latin typeface="바탕" panose="02030600000101010101" pitchFamily="18" charset="-127"/>
            </a:endParaRPr>
          </a:p>
          <a:p>
            <a:pPr marL="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1800" kern="0" spc="-50" dirty="0">
                <a:solidFill>
                  <a:srgbClr val="000000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공통교양은 학생 소속 전용으로 해당 학기에 개설되는 분반에 이수하는 것을 권장하며</a:t>
            </a:r>
            <a:r>
              <a:rPr lang="en-US" altLang="ko-KR" sz="1800" kern="0" spc="-50" dirty="0">
                <a:solidFill>
                  <a:srgbClr val="000000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, </a:t>
            </a:r>
            <a:r>
              <a:rPr lang="ko-KR" altLang="en-US" sz="1800" kern="0" spc="-50" dirty="0">
                <a:solidFill>
                  <a:srgbClr val="000000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공통교양 중 </a:t>
            </a:r>
            <a:r>
              <a:rPr lang="ko-KR" altLang="en-US" sz="1800" kern="0" spc="-50" dirty="0" err="1">
                <a:solidFill>
                  <a:srgbClr val="000000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창의적사고와코딩</a:t>
            </a:r>
            <a:r>
              <a:rPr lang="en-US" altLang="ko-KR" sz="1800" kern="0" spc="-50" dirty="0">
                <a:solidFill>
                  <a:srgbClr val="000000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/</a:t>
            </a:r>
            <a:r>
              <a:rPr lang="ko-KR" altLang="en-US" sz="1800" kern="0" spc="-50" dirty="0">
                <a:solidFill>
                  <a:srgbClr val="000000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대학기초</a:t>
            </a:r>
            <a:r>
              <a:rPr lang="en-US" altLang="ko-KR" sz="1800" kern="0" spc="-50" dirty="0">
                <a:solidFill>
                  <a:srgbClr val="000000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SW</a:t>
            </a:r>
            <a:r>
              <a:rPr lang="ko-KR" altLang="en-US" sz="1800" kern="0" spc="-50" dirty="0">
                <a:solidFill>
                  <a:srgbClr val="000000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입문</a:t>
            </a:r>
            <a:r>
              <a:rPr lang="en-US" altLang="ko-KR" sz="1800" kern="0" spc="-50" dirty="0">
                <a:solidFill>
                  <a:srgbClr val="000000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/</a:t>
            </a:r>
            <a:r>
              <a:rPr lang="ko-KR" altLang="en-US" sz="1800" kern="0" spc="-50" dirty="0">
                <a:solidFill>
                  <a:srgbClr val="000000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전공별</a:t>
            </a:r>
            <a:r>
              <a:rPr lang="en-US" altLang="ko-KR" sz="1800" kern="0" spc="-50" dirty="0">
                <a:solidFill>
                  <a:srgbClr val="000000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AI</a:t>
            </a:r>
            <a:r>
              <a:rPr lang="ko-KR" altLang="en-US" sz="1800" kern="0" spc="-50" dirty="0">
                <a:solidFill>
                  <a:srgbClr val="000000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활용 교과목은 반드시 해당 단과대학 계열 과목을 이수해야 합니다</a:t>
            </a:r>
            <a:r>
              <a:rPr lang="en-US" altLang="ko-KR" sz="1800" kern="0" spc="-50" dirty="0">
                <a:solidFill>
                  <a:srgbClr val="000000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. </a:t>
            </a:r>
            <a:r>
              <a:rPr lang="ko-KR" altLang="en-US" sz="1800" kern="0" spc="-50" dirty="0">
                <a:solidFill>
                  <a:srgbClr val="000000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또한 </a:t>
            </a:r>
            <a:r>
              <a:rPr lang="en-US" altLang="ko-KR" sz="1800" kern="0" spc="-50" dirty="0">
                <a:solidFill>
                  <a:srgbClr val="000000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1</a:t>
            </a:r>
            <a:r>
              <a:rPr lang="ko-KR" altLang="en-US" sz="1800" kern="0" spc="-50" dirty="0">
                <a:solidFill>
                  <a:srgbClr val="000000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차 수강신청 시에는 학년 제한 등이 있으므로 해당되지 않을 경우 </a:t>
            </a:r>
            <a:r>
              <a:rPr lang="en-US" altLang="ko-KR" sz="1800" kern="0" spc="-50" dirty="0">
                <a:solidFill>
                  <a:srgbClr val="000000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2</a:t>
            </a:r>
            <a:r>
              <a:rPr lang="ko-KR" altLang="en-US" sz="1800" kern="0" spc="-50" dirty="0">
                <a:solidFill>
                  <a:srgbClr val="000000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차 수강신청을 활용해야 합니다</a:t>
            </a:r>
            <a:r>
              <a:rPr lang="en-US" altLang="ko-KR" sz="1800" kern="0" spc="-50" dirty="0">
                <a:solidFill>
                  <a:srgbClr val="000000"/>
                </a:solidFill>
                <a:effectLst/>
                <a:latin typeface="굴림" panose="020B0600000101010101" pitchFamily="50" charset="-127"/>
                <a:ea typeface="굴림" panose="020B0600000101010101" pitchFamily="50" charset="-127"/>
              </a:rPr>
              <a:t>.</a:t>
            </a:r>
          </a:p>
          <a:p>
            <a:pPr marL="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800" b="1" u="sng" kern="0" spc="-50" dirty="0">
                <a:solidFill>
                  <a:srgbClr val="00000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6. </a:t>
            </a:r>
            <a:r>
              <a:rPr lang="ko-KR" altLang="en-US" sz="1800" b="1" u="sng" kern="0" spc="-50" dirty="0">
                <a:solidFill>
                  <a:srgbClr val="00000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수강신청시 학과기초와 필수교양을 전부 신청하려고 하니 학점이 초과되어서 필수교양을 포기해야 하는데 어떻게 </a:t>
            </a:r>
            <a:r>
              <a:rPr lang="ko-KR" altLang="en-US" sz="1800" b="1" u="sng" kern="0" spc="-50" dirty="0" err="1">
                <a:solidFill>
                  <a:srgbClr val="00000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해야하나요</a:t>
            </a:r>
            <a:r>
              <a:rPr lang="en-US" altLang="ko-KR" sz="1800" b="1" u="sng" kern="0" spc="-50" dirty="0">
                <a:solidFill>
                  <a:srgbClr val="000000"/>
                </a:solidFill>
                <a:latin typeface="굴림" panose="020B0600000101010101" pitchFamily="50" charset="-127"/>
                <a:ea typeface="굴림" panose="020B0600000101010101" pitchFamily="50" charset="-127"/>
              </a:rPr>
              <a:t>?</a:t>
            </a:r>
          </a:p>
          <a:p>
            <a:pPr marL="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바탕" panose="02030600000101010101" pitchFamily="18" charset="-127"/>
              </a:rPr>
              <a:t>필수교양은 반드시 </a:t>
            </a:r>
            <a:r>
              <a:rPr lang="ko-KR" altLang="en-US" sz="1800" kern="0" spc="0" dirty="0" err="1">
                <a:solidFill>
                  <a:srgbClr val="000000"/>
                </a:solidFill>
                <a:effectLst/>
                <a:latin typeface="바탕" panose="02030600000101010101" pitchFamily="18" charset="-127"/>
              </a:rPr>
              <a:t>해당학년에</a:t>
            </a:r>
            <a:r>
              <a:rPr lang="ko-KR" altLang="en-US" sz="1800" kern="0" spc="0" dirty="0">
                <a:solidFill>
                  <a:srgbClr val="000000"/>
                </a:solidFill>
                <a:effectLst/>
                <a:latin typeface="바탕" panose="02030600000101010101" pitchFamily="18" charset="-127"/>
              </a:rPr>
              <a:t> 들어야 하는 것은 아니므로 </a:t>
            </a:r>
            <a:r>
              <a:rPr lang="ko-KR" altLang="en-US" sz="1800" kern="0" dirty="0">
                <a:solidFill>
                  <a:srgbClr val="000000"/>
                </a:solidFill>
                <a:latin typeface="바탕" panose="02030600000101010101" pitchFamily="18" charset="-127"/>
              </a:rPr>
              <a:t>졸업 </a:t>
            </a:r>
            <a:r>
              <a:rPr lang="ko-KR" altLang="en-US" sz="1800" kern="0" dirty="0" err="1">
                <a:solidFill>
                  <a:srgbClr val="000000"/>
                </a:solidFill>
                <a:latin typeface="바탕" panose="02030600000101010101" pitchFamily="18" charset="-127"/>
              </a:rPr>
              <a:t>전까지만</a:t>
            </a:r>
            <a:r>
              <a:rPr lang="ko-KR" altLang="en-US" sz="1800" kern="0" dirty="0">
                <a:solidFill>
                  <a:srgbClr val="000000"/>
                </a:solidFill>
                <a:latin typeface="바탕" panose="02030600000101010101" pitchFamily="18" charset="-127"/>
              </a:rPr>
              <a:t> 이수하면 됩니다</a:t>
            </a:r>
            <a:r>
              <a:rPr lang="en-US" altLang="ko-KR" sz="1800" kern="0" dirty="0">
                <a:solidFill>
                  <a:srgbClr val="000000"/>
                </a:solidFill>
                <a:latin typeface="바탕" panose="02030600000101010101" pitchFamily="18" charset="-127"/>
              </a:rPr>
              <a:t>.</a:t>
            </a:r>
          </a:p>
          <a:p>
            <a:pPr marL="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sz="1800" b="1" u="sng" kern="0" spc="0" dirty="0">
                <a:solidFill>
                  <a:srgbClr val="000000"/>
                </a:solidFill>
                <a:effectLst/>
                <a:latin typeface="바탕" panose="02030600000101010101" pitchFamily="18" charset="-127"/>
              </a:rPr>
              <a:t>7. </a:t>
            </a:r>
            <a:r>
              <a:rPr lang="ko-KR" altLang="en-US" sz="1800" b="1" u="sng" kern="0" spc="0" dirty="0">
                <a:solidFill>
                  <a:srgbClr val="000000"/>
                </a:solidFill>
                <a:effectLst/>
                <a:latin typeface="바탕" panose="02030600000101010101" pitchFamily="18" charset="-127"/>
              </a:rPr>
              <a:t>다른 학과의 교과목명이 </a:t>
            </a:r>
            <a:r>
              <a:rPr lang="ko-KR" altLang="en-US" sz="1800" b="1" u="sng" kern="0" dirty="0">
                <a:solidFill>
                  <a:srgbClr val="000000"/>
                </a:solidFill>
                <a:latin typeface="바탕" panose="02030600000101010101" pitchFamily="18" charset="-127"/>
              </a:rPr>
              <a:t>같은 수업을 들어도 되나요</a:t>
            </a:r>
            <a:r>
              <a:rPr lang="en-US" altLang="ko-KR" sz="1800" b="1" u="sng" kern="0" dirty="0">
                <a:solidFill>
                  <a:srgbClr val="000000"/>
                </a:solidFill>
                <a:latin typeface="바탕" panose="02030600000101010101" pitchFamily="18" charset="-127"/>
              </a:rPr>
              <a:t>?</a:t>
            </a:r>
          </a:p>
          <a:p>
            <a:pPr marL="0" marR="0" indent="0" algn="just" fontAlgn="base" latinLnBrk="1">
              <a:lnSpc>
                <a:spcPct val="160000"/>
              </a:lnSpc>
              <a:spcBef>
                <a:spcPts val="0"/>
              </a:spcBef>
              <a:spcAft>
                <a:spcPts val="0"/>
              </a:spcAft>
            </a:pPr>
            <a:r>
              <a:rPr lang="ko-KR" altLang="en-US" sz="1800" kern="0" dirty="0">
                <a:solidFill>
                  <a:srgbClr val="000000"/>
                </a:solidFill>
                <a:latin typeface="바탕" panose="02030600000101010101" pitchFamily="18" charset="-127"/>
              </a:rPr>
              <a:t>교과목 코드만 같으면 동일 교과목이므로 수강하셔도 됩니다</a:t>
            </a:r>
            <a:r>
              <a:rPr lang="en-US" altLang="ko-KR" sz="1800" kern="0" dirty="0">
                <a:solidFill>
                  <a:srgbClr val="000000"/>
                </a:solidFill>
                <a:latin typeface="바탕" panose="02030600000101010101" pitchFamily="18" charset="-127"/>
              </a:rPr>
              <a:t>. </a:t>
            </a:r>
            <a:r>
              <a:rPr lang="ko-KR" altLang="en-US" sz="1800" kern="0" dirty="0">
                <a:solidFill>
                  <a:srgbClr val="000000"/>
                </a:solidFill>
                <a:latin typeface="바탕" panose="02030600000101010101" pitchFamily="18" charset="-127"/>
              </a:rPr>
              <a:t>예를 들어 학과기초 과목인 회계학원론을 경영학 전공 또는 회계학전공의 회계학원론을 들어도 학과기초과목 학점으로 인정됩니다</a:t>
            </a:r>
            <a:r>
              <a:rPr lang="en-US" altLang="ko-KR" sz="1800" kern="0" dirty="0">
                <a:solidFill>
                  <a:srgbClr val="000000"/>
                </a:solidFill>
                <a:latin typeface="바탕" panose="02030600000101010101" pitchFamily="18" charset="-127"/>
              </a:rPr>
              <a:t>.</a:t>
            </a:r>
            <a:endParaRPr lang="ko-KR" altLang="en-US" sz="1800" kern="0" spc="0" dirty="0">
              <a:solidFill>
                <a:srgbClr val="000000"/>
              </a:solidFill>
              <a:effectLst/>
              <a:latin typeface="바탕" panose="02030600000101010101" pitchFamily="18" charset="-127"/>
            </a:endParaRPr>
          </a:p>
          <a:p>
            <a:pPr marL="0" indent="0">
              <a:buNone/>
            </a:pPr>
            <a:endParaRPr lang="en-US" altLang="ko-KR" sz="4000" dirty="0"/>
          </a:p>
        </p:txBody>
      </p:sp>
    </p:spTree>
    <p:extLst>
      <p:ext uri="{BB962C8B-B14F-4D97-AF65-F5344CB8AC3E}">
        <p14:creationId xmlns:p14="http://schemas.microsoft.com/office/powerpoint/2010/main" val="28820407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다이어그램 4">
            <a:extLst>
              <a:ext uri="{FF2B5EF4-FFF2-40B4-BE49-F238E27FC236}">
                <a16:creationId xmlns:a16="http://schemas.microsoft.com/office/drawing/2014/main" id="{B1E395E8-3E5F-424D-BB90-13B5A712344C}"/>
              </a:ext>
            </a:extLst>
          </p:cNvPr>
          <p:cNvGraphicFramePr/>
          <p:nvPr/>
        </p:nvGraphicFramePr>
        <p:xfrm>
          <a:off x="838200" y="365125"/>
          <a:ext cx="10515600" cy="1325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내용 개체 틀 5">
            <a:extLst>
              <a:ext uri="{FF2B5EF4-FFF2-40B4-BE49-F238E27FC236}">
                <a16:creationId xmlns:a16="http://schemas.microsoft.com/office/drawing/2014/main" id="{0E8B6E1B-E099-48D8-A19C-226EEBAE22C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3809805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4" name="그림 3">
            <a:extLst>
              <a:ext uri="{FF2B5EF4-FFF2-40B4-BE49-F238E27FC236}">
                <a16:creationId xmlns:a16="http://schemas.microsoft.com/office/drawing/2014/main" id="{79474BFA-5F41-4F64-9217-9AAE7A451D3B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10753914" y="5726170"/>
            <a:ext cx="1438086" cy="901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3867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</TotalTime>
  <Words>648</Words>
  <Application>Microsoft Office PowerPoint</Application>
  <PresentationFormat>와이드스크린</PresentationFormat>
  <Paragraphs>68</Paragraphs>
  <Slides>12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7" baseType="lpstr">
      <vt:lpstr>굴림</vt:lpstr>
      <vt:lpstr>맑은 고딕</vt:lpstr>
      <vt:lpstr>바탕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신입생 학사안내</dc:title>
  <dc:creator>김동휘(경영경제 산업경영학과(야))</dc:creator>
  <cp:lastModifiedBy>김동휘(경영경제 산업경영학과(야))</cp:lastModifiedBy>
  <cp:revision>19</cp:revision>
  <dcterms:created xsi:type="dcterms:W3CDTF">2024-02-14T02:03:18Z</dcterms:created>
  <dcterms:modified xsi:type="dcterms:W3CDTF">2024-02-21T07:56:22Z</dcterms:modified>
</cp:coreProperties>
</file>