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>
        <p:scale>
          <a:sx n="86" d="100"/>
          <a:sy n="86" d="100"/>
        </p:scale>
        <p:origin x="35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42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2020.05.12(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309" y="1617949"/>
            <a:ext cx="8061131" cy="442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2020.05.13(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478" y="1620436"/>
            <a:ext cx="8101962" cy="296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45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631</cp:revision>
  <cp:lastPrinted>2019-04-01T05:27:46Z</cp:lastPrinted>
  <dcterms:created xsi:type="dcterms:W3CDTF">2016-09-02T04:58:22Z</dcterms:created>
  <dcterms:modified xsi:type="dcterms:W3CDTF">2020-05-13T00:55:11Z</dcterms:modified>
</cp:coreProperties>
</file>